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81" r:id="rId3"/>
    <p:sldId id="258" r:id="rId4"/>
    <p:sldId id="282" r:id="rId5"/>
    <p:sldId id="283" r:id="rId6"/>
    <p:sldId id="259" r:id="rId7"/>
    <p:sldId id="269" r:id="rId8"/>
    <p:sldId id="278" r:id="rId9"/>
    <p:sldId id="276" r:id="rId10"/>
    <p:sldId id="279" r:id="rId11"/>
    <p:sldId id="270" r:id="rId12"/>
    <p:sldId id="280" r:id="rId13"/>
    <p:sldId id="273" r:id="rId14"/>
  </p:sldIdLst>
  <p:sldSz cx="12188825" cy="6858000"/>
  <p:notesSz cx="7010400" cy="92964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408">
          <p15:clr>
            <a:srgbClr val="A4A3A4"/>
          </p15:clr>
        </p15:guide>
        <p15:guide id="2" pos="7319">
          <p15:clr>
            <a:srgbClr val="A4A3A4"/>
          </p15:clr>
        </p15:guide>
        <p15:guide id="3" orient="horz" pos="3772">
          <p15:clr>
            <a:srgbClr val="A4A3A4"/>
          </p15:clr>
        </p15:guide>
        <p15:guide id="4" pos="7318">
          <p15:clr>
            <a:srgbClr val="A4A3A4"/>
          </p15:clr>
        </p15:guide>
        <p15:guide id="5" pos="358">
          <p15:clr>
            <a:srgbClr val="A4A3A4"/>
          </p15:clr>
        </p15:guide>
        <p15:guide id="6" orient="horz" pos="912">
          <p15:clr>
            <a:srgbClr val="A4A3A4"/>
          </p15:clr>
        </p15:guide>
        <p15:guide id="7" orient="horz" pos="4101">
          <p15:clr>
            <a:srgbClr val="A4A3A4"/>
          </p15:clr>
        </p15:guide>
        <p15:guide id="8" orient="horz" pos="109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9" roundtripDataSignature="AMtx7mgaEzS2lcjqNimEh58SWG1k/uhum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14"/>
      </p:cViewPr>
      <p:guideLst>
        <p:guide orient="horz" pos="408"/>
        <p:guide pos="7319"/>
        <p:guide orient="horz" pos="3772"/>
        <p:guide pos="7318"/>
        <p:guide pos="358"/>
        <p:guide orient="horz" pos="912"/>
        <p:guide orient="horz" pos="4101"/>
        <p:guide orient="horz" pos="109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lon Dias Silva" userId="dc28d92e-3d08-4288-8828-3b382ab1eca1" providerId="ADAL" clId="{FCD1DC81-AF1E-4508-9383-83843D0E5E9C}"/>
    <pc:docChg chg="addSld modSld sldOrd">
      <pc:chgData name="Marlon Dias Silva" userId="dc28d92e-3d08-4288-8828-3b382ab1eca1" providerId="ADAL" clId="{FCD1DC81-AF1E-4508-9383-83843D0E5E9C}" dt="2020-02-14T18:14:08.146" v="45"/>
      <pc:docMkLst>
        <pc:docMk/>
      </pc:docMkLst>
      <pc:sldChg chg="addSp delSp modSp">
        <pc:chgData name="Marlon Dias Silva" userId="dc28d92e-3d08-4288-8828-3b382ab1eca1" providerId="ADAL" clId="{FCD1DC81-AF1E-4508-9383-83843D0E5E9C}" dt="2020-02-14T17:30:06.283" v="15"/>
        <pc:sldMkLst>
          <pc:docMk/>
          <pc:sldMk cId="0" sldId="258"/>
        </pc:sldMkLst>
        <pc:spChg chg="add del mod">
          <ac:chgData name="Marlon Dias Silva" userId="dc28d92e-3d08-4288-8828-3b382ab1eca1" providerId="ADAL" clId="{FCD1DC81-AF1E-4508-9383-83843D0E5E9C}" dt="2020-02-14T17:19:27.569" v="6"/>
          <ac:spMkLst>
            <pc:docMk/>
            <pc:sldMk cId="0" sldId="258"/>
            <ac:spMk id="3" creationId="{2A829CAA-DA02-40EC-96D8-6BA49239B074}"/>
          </ac:spMkLst>
        </pc:spChg>
        <pc:spChg chg="add del mod">
          <ac:chgData name="Marlon Dias Silva" userId="dc28d92e-3d08-4288-8828-3b382ab1eca1" providerId="ADAL" clId="{FCD1DC81-AF1E-4508-9383-83843D0E5E9C}" dt="2020-02-14T17:19:27.569" v="6"/>
          <ac:spMkLst>
            <pc:docMk/>
            <pc:sldMk cId="0" sldId="258"/>
            <ac:spMk id="4" creationId="{0BEE0192-965B-40C6-9C82-701CDF28C67D}"/>
          </ac:spMkLst>
        </pc:spChg>
        <pc:spChg chg="add del mod">
          <ac:chgData name="Marlon Dias Silva" userId="dc28d92e-3d08-4288-8828-3b382ab1eca1" providerId="ADAL" clId="{FCD1DC81-AF1E-4508-9383-83843D0E5E9C}" dt="2020-02-14T17:19:27.569" v="6"/>
          <ac:spMkLst>
            <pc:docMk/>
            <pc:sldMk cId="0" sldId="258"/>
            <ac:spMk id="5" creationId="{74B7845C-D633-46AB-ABCC-2171F57807D6}"/>
          </ac:spMkLst>
        </pc:spChg>
        <pc:spChg chg="add mod">
          <ac:chgData name="Marlon Dias Silva" userId="dc28d92e-3d08-4288-8828-3b382ab1eca1" providerId="ADAL" clId="{FCD1DC81-AF1E-4508-9383-83843D0E5E9C}" dt="2020-02-14T17:30:06.283" v="15"/>
          <ac:spMkLst>
            <pc:docMk/>
            <pc:sldMk cId="0" sldId="258"/>
            <ac:spMk id="6" creationId="{07D59687-073E-4CB0-9DB7-E9421F47034E}"/>
          </ac:spMkLst>
        </pc:spChg>
        <pc:spChg chg="add mod">
          <ac:chgData name="Marlon Dias Silva" userId="dc28d92e-3d08-4288-8828-3b382ab1eca1" providerId="ADAL" clId="{FCD1DC81-AF1E-4508-9383-83843D0E5E9C}" dt="2020-02-14T17:19:27.569" v="6"/>
          <ac:spMkLst>
            <pc:docMk/>
            <pc:sldMk cId="0" sldId="258"/>
            <ac:spMk id="7" creationId="{A10AE6AE-DB60-4FEC-AAF0-7B3F012C7075}"/>
          </ac:spMkLst>
        </pc:spChg>
        <pc:spChg chg="add mod">
          <ac:chgData name="Marlon Dias Silva" userId="dc28d92e-3d08-4288-8828-3b382ab1eca1" providerId="ADAL" clId="{FCD1DC81-AF1E-4508-9383-83843D0E5E9C}" dt="2020-02-14T17:19:27.569" v="6"/>
          <ac:spMkLst>
            <pc:docMk/>
            <pc:sldMk cId="0" sldId="258"/>
            <ac:spMk id="8" creationId="{3C977AC1-6AD9-4C44-ABB0-7CE14B1915DE}"/>
          </ac:spMkLst>
        </pc:spChg>
      </pc:sldChg>
      <pc:sldChg chg="addSp modSp ord">
        <pc:chgData name="Marlon Dias Silva" userId="dc28d92e-3d08-4288-8828-3b382ab1eca1" providerId="ADAL" clId="{FCD1DC81-AF1E-4508-9383-83843D0E5E9C}" dt="2020-02-14T17:18:30.506" v="4" actId="207"/>
        <pc:sldMkLst>
          <pc:docMk/>
          <pc:sldMk cId="4270983448" sldId="281"/>
        </pc:sldMkLst>
        <pc:spChg chg="mod">
          <ac:chgData name="Marlon Dias Silva" userId="dc28d92e-3d08-4288-8828-3b382ab1eca1" providerId="ADAL" clId="{FCD1DC81-AF1E-4508-9383-83843D0E5E9C}" dt="2020-02-14T17:17:04.892" v="3" actId="207"/>
          <ac:spMkLst>
            <pc:docMk/>
            <pc:sldMk cId="4270983448" sldId="281"/>
            <ac:spMk id="2" creationId="{00000000-0000-0000-0000-000000000000}"/>
          </ac:spMkLst>
        </pc:spChg>
        <pc:spChg chg="add mod">
          <ac:chgData name="Marlon Dias Silva" userId="dc28d92e-3d08-4288-8828-3b382ab1eca1" providerId="ADAL" clId="{FCD1DC81-AF1E-4508-9383-83843D0E5E9C}" dt="2020-02-14T17:16:29.874" v="2"/>
          <ac:spMkLst>
            <pc:docMk/>
            <pc:sldMk cId="4270983448" sldId="281"/>
            <ac:spMk id="4" creationId="{E68CC1FE-F48B-4472-93BC-B94D99E1ED8B}"/>
          </ac:spMkLst>
        </pc:spChg>
        <pc:spChg chg="add mod">
          <ac:chgData name="Marlon Dias Silva" userId="dc28d92e-3d08-4288-8828-3b382ab1eca1" providerId="ADAL" clId="{FCD1DC81-AF1E-4508-9383-83843D0E5E9C}" dt="2020-02-14T17:16:29.874" v="2"/>
          <ac:spMkLst>
            <pc:docMk/>
            <pc:sldMk cId="4270983448" sldId="281"/>
            <ac:spMk id="5" creationId="{C12A6FDF-DA24-464B-B980-0E3199EEDF73}"/>
          </ac:spMkLst>
        </pc:spChg>
        <pc:spChg chg="add mod">
          <ac:chgData name="Marlon Dias Silva" userId="dc28d92e-3d08-4288-8828-3b382ab1eca1" providerId="ADAL" clId="{FCD1DC81-AF1E-4508-9383-83843D0E5E9C}" dt="2020-02-14T17:16:29.874" v="2"/>
          <ac:spMkLst>
            <pc:docMk/>
            <pc:sldMk cId="4270983448" sldId="281"/>
            <ac:spMk id="6" creationId="{68FD3BC2-C19B-4A0E-B7DC-37A19409CD33}"/>
          </ac:spMkLst>
        </pc:spChg>
        <pc:spChg chg="mod">
          <ac:chgData name="Marlon Dias Silva" userId="dc28d92e-3d08-4288-8828-3b382ab1eca1" providerId="ADAL" clId="{FCD1DC81-AF1E-4508-9383-83843D0E5E9C}" dt="2020-02-14T17:18:30.506" v="4" actId="207"/>
          <ac:spMkLst>
            <pc:docMk/>
            <pc:sldMk cId="4270983448" sldId="281"/>
            <ac:spMk id="954" creationId="{00000000-0000-0000-0000-000000000000}"/>
          </ac:spMkLst>
        </pc:spChg>
        <pc:picChg chg="add">
          <ac:chgData name="Marlon Dias Silva" userId="dc28d92e-3d08-4288-8828-3b382ab1eca1" providerId="ADAL" clId="{FCD1DC81-AF1E-4508-9383-83843D0E5E9C}" dt="2020-02-14T16:52:40.938" v="1"/>
          <ac:picMkLst>
            <pc:docMk/>
            <pc:sldMk cId="4270983448" sldId="281"/>
            <ac:picMk id="3" creationId="{DBDC9AEE-1438-441A-B275-558FF7CF34CC}"/>
          </ac:picMkLst>
        </pc:picChg>
      </pc:sldChg>
      <pc:sldChg chg="addSp delSp modSp add">
        <pc:chgData name="Marlon Dias Silva" userId="dc28d92e-3d08-4288-8828-3b382ab1eca1" providerId="ADAL" clId="{FCD1DC81-AF1E-4508-9383-83843D0E5E9C}" dt="2020-02-14T18:14:08.146" v="45"/>
        <pc:sldMkLst>
          <pc:docMk/>
          <pc:sldMk cId="1954578955" sldId="282"/>
        </pc:sldMkLst>
        <pc:spChg chg="del">
          <ac:chgData name="Marlon Dias Silva" userId="dc28d92e-3d08-4288-8828-3b382ab1eca1" providerId="ADAL" clId="{FCD1DC81-AF1E-4508-9383-83843D0E5E9C}" dt="2020-02-14T17:32:41.899" v="17"/>
          <ac:spMkLst>
            <pc:docMk/>
            <pc:sldMk cId="1954578955" sldId="282"/>
            <ac:spMk id="2" creationId="{E2B219EC-BB15-419B-836F-747948199E5C}"/>
          </ac:spMkLst>
        </pc:spChg>
        <pc:spChg chg="del">
          <ac:chgData name="Marlon Dias Silva" userId="dc28d92e-3d08-4288-8828-3b382ab1eca1" providerId="ADAL" clId="{FCD1DC81-AF1E-4508-9383-83843D0E5E9C}" dt="2020-02-14T17:32:41.899" v="17"/>
          <ac:spMkLst>
            <pc:docMk/>
            <pc:sldMk cId="1954578955" sldId="282"/>
            <ac:spMk id="3" creationId="{A347698F-D716-451E-9B88-1573BCD8F471}"/>
          </ac:spMkLst>
        </pc:spChg>
        <pc:spChg chg="del">
          <ac:chgData name="Marlon Dias Silva" userId="dc28d92e-3d08-4288-8828-3b382ab1eca1" providerId="ADAL" clId="{FCD1DC81-AF1E-4508-9383-83843D0E5E9C}" dt="2020-02-14T17:32:41.899" v="17"/>
          <ac:spMkLst>
            <pc:docMk/>
            <pc:sldMk cId="1954578955" sldId="282"/>
            <ac:spMk id="4" creationId="{C2267537-94B3-4D50-8BDE-33559A932012}"/>
          </ac:spMkLst>
        </pc:spChg>
        <pc:spChg chg="del">
          <ac:chgData name="Marlon Dias Silva" userId="dc28d92e-3d08-4288-8828-3b382ab1eca1" providerId="ADAL" clId="{FCD1DC81-AF1E-4508-9383-83843D0E5E9C}" dt="2020-02-14T17:32:41.899" v="17"/>
          <ac:spMkLst>
            <pc:docMk/>
            <pc:sldMk cId="1954578955" sldId="282"/>
            <ac:spMk id="5" creationId="{5FF82819-B67B-4CED-9538-AFE650332DF6}"/>
          </ac:spMkLst>
        </pc:spChg>
        <pc:spChg chg="add del mod">
          <ac:chgData name="Marlon Dias Silva" userId="dc28d92e-3d08-4288-8828-3b382ab1eca1" providerId="ADAL" clId="{FCD1DC81-AF1E-4508-9383-83843D0E5E9C}" dt="2020-02-14T17:35:00.245" v="20"/>
          <ac:spMkLst>
            <pc:docMk/>
            <pc:sldMk cId="1954578955" sldId="282"/>
            <ac:spMk id="7" creationId="{60637908-D9C3-46F6-BFF2-901E24CBB1BE}"/>
          </ac:spMkLst>
        </pc:spChg>
        <pc:spChg chg="add">
          <ac:chgData name="Marlon Dias Silva" userId="dc28d92e-3d08-4288-8828-3b382ab1eca1" providerId="ADAL" clId="{FCD1DC81-AF1E-4508-9383-83843D0E5E9C}" dt="2020-02-14T17:35:06.014" v="21"/>
          <ac:spMkLst>
            <pc:docMk/>
            <pc:sldMk cId="1954578955" sldId="282"/>
            <ac:spMk id="8" creationId="{4B074D58-63C6-426D-95CC-9C30E4133528}"/>
          </ac:spMkLst>
        </pc:spChg>
        <pc:spChg chg="add mod">
          <ac:chgData name="Marlon Dias Silva" userId="dc28d92e-3d08-4288-8828-3b382ab1eca1" providerId="ADAL" clId="{FCD1DC81-AF1E-4508-9383-83843D0E5E9C}" dt="2020-02-14T18:12:29.429" v="44"/>
          <ac:spMkLst>
            <pc:docMk/>
            <pc:sldMk cId="1954578955" sldId="282"/>
            <ac:spMk id="12" creationId="{7EB658D7-E093-4D21-A532-847069A19649}"/>
          </ac:spMkLst>
        </pc:spChg>
        <pc:spChg chg="add">
          <ac:chgData name="Marlon Dias Silva" userId="dc28d92e-3d08-4288-8828-3b382ab1eca1" providerId="ADAL" clId="{FCD1DC81-AF1E-4508-9383-83843D0E5E9C}" dt="2020-02-14T18:09:12.706" v="37"/>
          <ac:spMkLst>
            <pc:docMk/>
            <pc:sldMk cId="1954578955" sldId="282"/>
            <ac:spMk id="13" creationId="{98CA35F5-391C-4A9C-8873-AF45627A537D}"/>
          </ac:spMkLst>
        </pc:spChg>
        <pc:spChg chg="add del">
          <ac:chgData name="Marlon Dias Silva" userId="dc28d92e-3d08-4288-8828-3b382ab1eca1" providerId="ADAL" clId="{FCD1DC81-AF1E-4508-9383-83843D0E5E9C}" dt="2020-02-14T18:09:20.082" v="39"/>
          <ac:spMkLst>
            <pc:docMk/>
            <pc:sldMk cId="1954578955" sldId="282"/>
            <ac:spMk id="14" creationId="{E3F250CA-E577-4DEF-867C-FAC6A96C4627}"/>
          </ac:spMkLst>
        </pc:spChg>
        <pc:picChg chg="add">
          <ac:chgData name="Marlon Dias Silva" userId="dc28d92e-3d08-4288-8828-3b382ab1eca1" providerId="ADAL" clId="{FCD1DC81-AF1E-4508-9383-83843D0E5E9C}" dt="2020-02-14T17:34:23.967" v="18"/>
          <ac:picMkLst>
            <pc:docMk/>
            <pc:sldMk cId="1954578955" sldId="282"/>
            <ac:picMk id="6" creationId="{81A5CF16-43BC-4362-BCD1-C2E2EF672632}"/>
          </ac:picMkLst>
        </pc:picChg>
        <pc:picChg chg="add">
          <ac:chgData name="Marlon Dias Silva" userId="dc28d92e-3d08-4288-8828-3b382ab1eca1" providerId="ADAL" clId="{FCD1DC81-AF1E-4508-9383-83843D0E5E9C}" dt="2020-02-14T17:35:58.646" v="22"/>
          <ac:picMkLst>
            <pc:docMk/>
            <pc:sldMk cId="1954578955" sldId="282"/>
            <ac:picMk id="9" creationId="{588D72EA-2235-4B36-A370-D2B950A9BB32}"/>
          </ac:picMkLst>
        </pc:picChg>
        <pc:picChg chg="add">
          <ac:chgData name="Marlon Dias Silva" userId="dc28d92e-3d08-4288-8828-3b382ab1eca1" providerId="ADAL" clId="{FCD1DC81-AF1E-4508-9383-83843D0E5E9C}" dt="2020-02-14T17:39:04.184" v="24"/>
          <ac:picMkLst>
            <pc:docMk/>
            <pc:sldMk cId="1954578955" sldId="282"/>
            <ac:picMk id="10" creationId="{1DA8290F-7DBF-43AD-B084-E43F5CAAA92D}"/>
          </ac:picMkLst>
        </pc:picChg>
        <pc:picChg chg="add">
          <ac:chgData name="Marlon Dias Silva" userId="dc28d92e-3d08-4288-8828-3b382ab1eca1" providerId="ADAL" clId="{FCD1DC81-AF1E-4508-9383-83843D0E5E9C}" dt="2020-02-14T17:39:31.223" v="25"/>
          <ac:picMkLst>
            <pc:docMk/>
            <pc:sldMk cId="1954578955" sldId="282"/>
            <ac:picMk id="11" creationId="{E152E948-7EF3-4CBA-8FF4-5B5CEA60D0AB}"/>
          </ac:picMkLst>
        </pc:picChg>
        <pc:picChg chg="add">
          <ac:chgData name="Marlon Dias Silva" userId="dc28d92e-3d08-4288-8828-3b382ab1eca1" providerId="ADAL" clId="{FCD1DC81-AF1E-4508-9383-83843D0E5E9C}" dt="2020-02-14T18:14:08.146" v="45"/>
          <ac:picMkLst>
            <pc:docMk/>
            <pc:sldMk cId="1954578955" sldId="282"/>
            <ac:picMk id="15" creationId="{F1265002-14DA-45F4-85EE-7A7BDD77F833}"/>
          </ac:picMkLst>
        </pc:picChg>
      </pc:sldChg>
      <pc:sldChg chg="addSp modSp add">
        <pc:chgData name="Marlon Dias Silva" userId="dc28d92e-3d08-4288-8828-3b382ab1eca1" providerId="ADAL" clId="{FCD1DC81-AF1E-4508-9383-83843D0E5E9C}" dt="2020-02-14T18:07:08.263" v="35"/>
        <pc:sldMkLst>
          <pc:docMk/>
          <pc:sldMk cId="1006349941" sldId="283"/>
        </pc:sldMkLst>
        <pc:graphicFrameChg chg="add mod">
          <ac:chgData name="Marlon Dias Silva" userId="dc28d92e-3d08-4288-8828-3b382ab1eca1" providerId="ADAL" clId="{FCD1DC81-AF1E-4508-9383-83843D0E5E9C}" dt="2020-02-14T18:07:08.263" v="35"/>
          <ac:graphicFrameMkLst>
            <pc:docMk/>
            <pc:sldMk cId="1006349941" sldId="283"/>
            <ac:graphicFrameMk id="2" creationId="{56C35D8A-D2F8-4BC7-ACB9-519C8FA321C2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-1" y="0"/>
            <a:ext cx="5049795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766485" y="0"/>
            <a:ext cx="1243915" cy="464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92929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/>
          <p:nvPr/>
        </p:nvSpPr>
        <p:spPr>
          <a:xfrm rot="10800000" flipH="1">
            <a:off x="1" y="9225416"/>
            <a:ext cx="7010400" cy="709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 txBox="1">
            <a:spLocks noGrp="1"/>
          </p:cNvSpPr>
          <p:nvPr>
            <p:ph type="ftr" idx="11"/>
          </p:nvPr>
        </p:nvSpPr>
        <p:spPr>
          <a:xfrm>
            <a:off x="0" y="8996337"/>
            <a:ext cx="303847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rgbClr val="5B5B5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" name="Google Shape;9;n"/>
          <p:cNvGrpSpPr/>
          <p:nvPr/>
        </p:nvGrpSpPr>
        <p:grpSpPr>
          <a:xfrm>
            <a:off x="6393468" y="8874285"/>
            <a:ext cx="417887" cy="292591"/>
            <a:chOff x="267" y="-340"/>
            <a:chExt cx="7144" cy="5002"/>
          </a:xfrm>
        </p:grpSpPr>
        <p:sp>
          <p:nvSpPr>
            <p:cNvPr id="10" name="Google Shape;10;n"/>
            <p:cNvSpPr/>
            <p:nvPr/>
          </p:nvSpPr>
          <p:spPr>
            <a:xfrm>
              <a:off x="267" y="-340"/>
              <a:ext cx="7144" cy="5002"/>
            </a:xfrm>
            <a:custGeom>
              <a:avLst/>
              <a:gdLst/>
              <a:ahLst/>
              <a:cxnLst/>
              <a:rect l="l" t="t" r="r" b="b"/>
              <a:pathLst>
                <a:path w="3021" h="2114" extrusionOk="0">
                  <a:moveTo>
                    <a:pt x="1257" y="230"/>
                  </a:moveTo>
                  <a:cubicBezTo>
                    <a:pt x="1355" y="129"/>
                    <a:pt x="1490" y="66"/>
                    <a:pt x="1640" y="66"/>
                  </a:cubicBezTo>
                  <a:cubicBezTo>
                    <a:pt x="1840" y="66"/>
                    <a:pt x="2014" y="177"/>
                    <a:pt x="2106" y="342"/>
                  </a:cubicBezTo>
                  <a:cubicBezTo>
                    <a:pt x="2187" y="306"/>
                    <a:pt x="2276" y="286"/>
                    <a:pt x="2369" y="286"/>
                  </a:cubicBezTo>
                  <a:cubicBezTo>
                    <a:pt x="2729" y="286"/>
                    <a:pt x="3021" y="580"/>
                    <a:pt x="3021" y="943"/>
                  </a:cubicBezTo>
                  <a:cubicBezTo>
                    <a:pt x="3021" y="1306"/>
                    <a:pt x="2729" y="1600"/>
                    <a:pt x="2369" y="1600"/>
                  </a:cubicBezTo>
                  <a:cubicBezTo>
                    <a:pt x="2326" y="1600"/>
                    <a:pt x="2283" y="1595"/>
                    <a:pt x="2241" y="1587"/>
                  </a:cubicBezTo>
                  <a:cubicBezTo>
                    <a:pt x="2160" y="1733"/>
                    <a:pt x="2004" y="1831"/>
                    <a:pt x="1826" y="1831"/>
                  </a:cubicBezTo>
                  <a:cubicBezTo>
                    <a:pt x="1751" y="1831"/>
                    <a:pt x="1680" y="1814"/>
                    <a:pt x="1618" y="1783"/>
                  </a:cubicBezTo>
                  <a:cubicBezTo>
                    <a:pt x="1535" y="1977"/>
                    <a:pt x="1342" y="2114"/>
                    <a:pt x="1118" y="2114"/>
                  </a:cubicBezTo>
                  <a:cubicBezTo>
                    <a:pt x="884" y="2114"/>
                    <a:pt x="685" y="1966"/>
                    <a:pt x="608" y="1758"/>
                  </a:cubicBezTo>
                  <a:cubicBezTo>
                    <a:pt x="575" y="1765"/>
                    <a:pt x="540" y="1769"/>
                    <a:pt x="504" y="1769"/>
                  </a:cubicBezTo>
                  <a:cubicBezTo>
                    <a:pt x="226" y="1769"/>
                    <a:pt x="0" y="1541"/>
                    <a:pt x="0" y="1260"/>
                  </a:cubicBezTo>
                  <a:cubicBezTo>
                    <a:pt x="0" y="1071"/>
                    <a:pt x="102" y="907"/>
                    <a:pt x="252" y="819"/>
                  </a:cubicBezTo>
                  <a:cubicBezTo>
                    <a:pt x="221" y="747"/>
                    <a:pt x="204" y="668"/>
                    <a:pt x="204" y="586"/>
                  </a:cubicBezTo>
                  <a:cubicBezTo>
                    <a:pt x="204" y="262"/>
                    <a:pt x="467" y="0"/>
                    <a:pt x="791" y="0"/>
                  </a:cubicBezTo>
                  <a:cubicBezTo>
                    <a:pt x="981" y="0"/>
                    <a:pt x="1150" y="90"/>
                    <a:pt x="1257" y="230"/>
                  </a:cubicBezTo>
                  <a:close/>
                </a:path>
              </a:pathLst>
            </a:custGeom>
            <a:solidFill>
              <a:srgbClr val="0A9AD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n"/>
            <p:cNvSpPr/>
            <p:nvPr/>
          </p:nvSpPr>
          <p:spPr>
            <a:xfrm>
              <a:off x="1298" y="1671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6" y="211"/>
                    <a:pt x="22" y="209"/>
                  </a:cubicBezTo>
                  <a:cubicBezTo>
                    <a:pt x="20" y="208"/>
                    <a:pt x="16" y="206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n"/>
            <p:cNvSpPr/>
            <p:nvPr/>
          </p:nvSpPr>
          <p:spPr>
            <a:xfrm>
              <a:off x="3443" y="1671"/>
              <a:ext cx="499" cy="672"/>
            </a:xfrm>
            <a:custGeom>
              <a:avLst/>
              <a:gdLst/>
              <a:ahLst/>
              <a:cxnLst/>
              <a:rect l="l" t="t" r="r" b="b"/>
              <a:pathLst>
                <a:path w="211" h="284" extrusionOk="0">
                  <a:moveTo>
                    <a:pt x="2" y="246"/>
                  </a:moveTo>
                  <a:cubicBezTo>
                    <a:pt x="0" y="251"/>
                    <a:pt x="2" y="252"/>
                    <a:pt x="3" y="253"/>
                  </a:cubicBezTo>
                  <a:cubicBezTo>
                    <a:pt x="9" y="257"/>
                    <a:pt x="15" y="260"/>
                    <a:pt x="20" y="263"/>
                  </a:cubicBezTo>
                  <a:cubicBezTo>
                    <a:pt x="51" y="280"/>
                    <a:pt x="80" y="284"/>
                    <a:pt x="111" y="284"/>
                  </a:cubicBezTo>
                  <a:cubicBezTo>
                    <a:pt x="173" y="284"/>
                    <a:pt x="211" y="252"/>
                    <a:pt x="211" y="199"/>
                  </a:cubicBezTo>
                  <a:cubicBezTo>
                    <a:pt x="211" y="197"/>
                    <a:pt x="211" y="197"/>
                    <a:pt x="211" y="197"/>
                  </a:cubicBezTo>
                  <a:cubicBezTo>
                    <a:pt x="211" y="148"/>
                    <a:pt x="168" y="131"/>
                    <a:pt x="127" y="118"/>
                  </a:cubicBezTo>
                  <a:cubicBezTo>
                    <a:pt x="122" y="116"/>
                    <a:pt x="122" y="116"/>
                    <a:pt x="122" y="116"/>
                  </a:cubicBezTo>
                  <a:cubicBezTo>
                    <a:pt x="91" y="106"/>
                    <a:pt x="64" y="97"/>
                    <a:pt x="64" y="77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64" y="59"/>
                    <a:pt x="80" y="46"/>
                    <a:pt x="104" y="46"/>
                  </a:cubicBezTo>
                  <a:cubicBezTo>
                    <a:pt x="131" y="46"/>
                    <a:pt x="162" y="55"/>
                    <a:pt x="183" y="66"/>
                  </a:cubicBezTo>
                  <a:cubicBezTo>
                    <a:pt x="183" y="66"/>
                    <a:pt x="189" y="70"/>
                    <a:pt x="191" y="64"/>
                  </a:cubicBezTo>
                  <a:cubicBezTo>
                    <a:pt x="192" y="61"/>
                    <a:pt x="202" y="33"/>
                    <a:pt x="203" y="30"/>
                  </a:cubicBezTo>
                  <a:cubicBezTo>
                    <a:pt x="205" y="27"/>
                    <a:pt x="203" y="25"/>
                    <a:pt x="200" y="23"/>
                  </a:cubicBezTo>
                  <a:cubicBezTo>
                    <a:pt x="177" y="9"/>
                    <a:pt x="145" y="0"/>
                    <a:pt x="11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49" y="0"/>
                    <a:pt x="9" y="34"/>
                    <a:pt x="9" y="83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136"/>
                    <a:pt x="53" y="153"/>
                    <a:pt x="94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130" y="175"/>
                    <a:pt x="156" y="183"/>
                    <a:pt x="156" y="204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56" y="225"/>
                    <a:pt x="139" y="239"/>
                    <a:pt x="112" y="239"/>
                  </a:cubicBezTo>
                  <a:cubicBezTo>
                    <a:pt x="102" y="239"/>
                    <a:pt x="68" y="239"/>
                    <a:pt x="32" y="216"/>
                  </a:cubicBezTo>
                  <a:cubicBezTo>
                    <a:pt x="28" y="213"/>
                    <a:pt x="25" y="212"/>
                    <a:pt x="22" y="209"/>
                  </a:cubicBezTo>
                  <a:cubicBezTo>
                    <a:pt x="21" y="209"/>
                    <a:pt x="16" y="207"/>
                    <a:pt x="14" y="212"/>
                  </a:cubicBezTo>
                  <a:lnTo>
                    <a:pt x="2" y="2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n"/>
            <p:cNvSpPr/>
            <p:nvPr/>
          </p:nvSpPr>
          <p:spPr>
            <a:xfrm>
              <a:off x="4455" y="1671"/>
              <a:ext cx="596" cy="672"/>
            </a:xfrm>
            <a:custGeom>
              <a:avLst/>
              <a:gdLst/>
              <a:ahLst/>
              <a:cxnLst/>
              <a:rect l="l" t="t" r="r" b="b"/>
              <a:pathLst>
                <a:path w="252" h="284" extrusionOk="0">
                  <a:moveTo>
                    <a:pt x="245" y="87"/>
                  </a:moveTo>
                  <a:cubicBezTo>
                    <a:pt x="240" y="69"/>
                    <a:pt x="232" y="54"/>
                    <a:pt x="221" y="42"/>
                  </a:cubicBezTo>
                  <a:cubicBezTo>
                    <a:pt x="211" y="29"/>
                    <a:pt x="197" y="19"/>
                    <a:pt x="181" y="12"/>
                  </a:cubicBezTo>
                  <a:cubicBezTo>
                    <a:pt x="166" y="4"/>
                    <a:pt x="147" y="0"/>
                    <a:pt x="126" y="0"/>
                  </a:cubicBezTo>
                  <a:cubicBezTo>
                    <a:pt x="105" y="0"/>
                    <a:pt x="86" y="4"/>
                    <a:pt x="71" y="12"/>
                  </a:cubicBezTo>
                  <a:cubicBezTo>
                    <a:pt x="55" y="19"/>
                    <a:pt x="41" y="29"/>
                    <a:pt x="31" y="42"/>
                  </a:cubicBezTo>
                  <a:cubicBezTo>
                    <a:pt x="20" y="54"/>
                    <a:pt x="12" y="69"/>
                    <a:pt x="7" y="87"/>
                  </a:cubicBezTo>
                  <a:cubicBezTo>
                    <a:pt x="2" y="104"/>
                    <a:pt x="0" y="122"/>
                    <a:pt x="0" y="142"/>
                  </a:cubicBezTo>
                  <a:cubicBezTo>
                    <a:pt x="0" y="162"/>
                    <a:pt x="2" y="181"/>
                    <a:pt x="7" y="198"/>
                  </a:cubicBezTo>
                  <a:cubicBezTo>
                    <a:pt x="12" y="215"/>
                    <a:pt x="20" y="230"/>
                    <a:pt x="31" y="243"/>
                  </a:cubicBezTo>
                  <a:cubicBezTo>
                    <a:pt x="41" y="255"/>
                    <a:pt x="55" y="265"/>
                    <a:pt x="71" y="273"/>
                  </a:cubicBezTo>
                  <a:cubicBezTo>
                    <a:pt x="86" y="280"/>
                    <a:pt x="105" y="284"/>
                    <a:pt x="126" y="284"/>
                  </a:cubicBezTo>
                  <a:cubicBezTo>
                    <a:pt x="147" y="284"/>
                    <a:pt x="166" y="280"/>
                    <a:pt x="181" y="273"/>
                  </a:cubicBezTo>
                  <a:cubicBezTo>
                    <a:pt x="197" y="265"/>
                    <a:pt x="211" y="255"/>
                    <a:pt x="221" y="243"/>
                  </a:cubicBezTo>
                  <a:cubicBezTo>
                    <a:pt x="232" y="230"/>
                    <a:pt x="240" y="215"/>
                    <a:pt x="245" y="198"/>
                  </a:cubicBezTo>
                  <a:cubicBezTo>
                    <a:pt x="250" y="181"/>
                    <a:pt x="252" y="162"/>
                    <a:pt x="252" y="142"/>
                  </a:cubicBezTo>
                  <a:cubicBezTo>
                    <a:pt x="252" y="122"/>
                    <a:pt x="250" y="104"/>
                    <a:pt x="245" y="87"/>
                  </a:cubicBezTo>
                  <a:moveTo>
                    <a:pt x="193" y="142"/>
                  </a:moveTo>
                  <a:cubicBezTo>
                    <a:pt x="193" y="172"/>
                    <a:pt x="187" y="196"/>
                    <a:pt x="176" y="213"/>
                  </a:cubicBezTo>
                  <a:cubicBezTo>
                    <a:pt x="165" y="229"/>
                    <a:pt x="149" y="237"/>
                    <a:pt x="126" y="237"/>
                  </a:cubicBezTo>
                  <a:cubicBezTo>
                    <a:pt x="103" y="237"/>
                    <a:pt x="87" y="229"/>
                    <a:pt x="76" y="213"/>
                  </a:cubicBezTo>
                  <a:cubicBezTo>
                    <a:pt x="65" y="196"/>
                    <a:pt x="60" y="172"/>
                    <a:pt x="60" y="142"/>
                  </a:cubicBezTo>
                  <a:cubicBezTo>
                    <a:pt x="60" y="112"/>
                    <a:pt x="65" y="89"/>
                    <a:pt x="76" y="72"/>
                  </a:cubicBezTo>
                  <a:cubicBezTo>
                    <a:pt x="87" y="56"/>
                    <a:pt x="103" y="48"/>
                    <a:pt x="126" y="48"/>
                  </a:cubicBezTo>
                  <a:cubicBezTo>
                    <a:pt x="149" y="48"/>
                    <a:pt x="165" y="56"/>
                    <a:pt x="176" y="72"/>
                  </a:cubicBezTo>
                  <a:cubicBezTo>
                    <a:pt x="187" y="89"/>
                    <a:pt x="193" y="112"/>
                    <a:pt x="193" y="1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n"/>
            <p:cNvSpPr/>
            <p:nvPr/>
          </p:nvSpPr>
          <p:spPr>
            <a:xfrm>
              <a:off x="5566" y="1671"/>
              <a:ext cx="507" cy="670"/>
            </a:xfrm>
            <a:custGeom>
              <a:avLst/>
              <a:gdLst/>
              <a:ahLst/>
              <a:cxnLst/>
              <a:rect l="l" t="t" r="r" b="b"/>
              <a:pathLst>
                <a:path w="214" h="283" extrusionOk="0">
                  <a:moveTo>
                    <a:pt x="199" y="229"/>
                  </a:moveTo>
                  <a:cubicBezTo>
                    <a:pt x="198" y="224"/>
                    <a:pt x="193" y="226"/>
                    <a:pt x="193" y="226"/>
                  </a:cubicBezTo>
                  <a:cubicBezTo>
                    <a:pt x="185" y="229"/>
                    <a:pt x="177" y="231"/>
                    <a:pt x="169" y="233"/>
                  </a:cubicBezTo>
                  <a:cubicBezTo>
                    <a:pt x="160" y="234"/>
                    <a:pt x="151" y="235"/>
                    <a:pt x="140" y="235"/>
                  </a:cubicBezTo>
                  <a:cubicBezTo>
                    <a:pt x="115" y="235"/>
                    <a:pt x="95" y="227"/>
                    <a:pt x="81" y="213"/>
                  </a:cubicBezTo>
                  <a:cubicBezTo>
                    <a:pt x="67" y="198"/>
                    <a:pt x="59" y="174"/>
                    <a:pt x="59" y="142"/>
                  </a:cubicBezTo>
                  <a:cubicBezTo>
                    <a:pt x="59" y="113"/>
                    <a:pt x="66" y="91"/>
                    <a:pt x="79" y="74"/>
                  </a:cubicBezTo>
                  <a:cubicBezTo>
                    <a:pt x="91" y="57"/>
                    <a:pt x="111" y="49"/>
                    <a:pt x="136" y="49"/>
                  </a:cubicBezTo>
                  <a:cubicBezTo>
                    <a:pt x="158" y="49"/>
                    <a:pt x="174" y="51"/>
                    <a:pt x="191" y="56"/>
                  </a:cubicBezTo>
                  <a:cubicBezTo>
                    <a:pt x="191" y="56"/>
                    <a:pt x="195" y="58"/>
                    <a:pt x="197" y="53"/>
                  </a:cubicBezTo>
                  <a:cubicBezTo>
                    <a:pt x="201" y="40"/>
                    <a:pt x="205" y="31"/>
                    <a:pt x="210" y="18"/>
                  </a:cubicBezTo>
                  <a:cubicBezTo>
                    <a:pt x="211" y="14"/>
                    <a:pt x="208" y="12"/>
                    <a:pt x="206" y="11"/>
                  </a:cubicBezTo>
                  <a:cubicBezTo>
                    <a:pt x="200" y="9"/>
                    <a:pt x="184" y="5"/>
                    <a:pt x="172" y="3"/>
                  </a:cubicBezTo>
                  <a:cubicBezTo>
                    <a:pt x="161" y="1"/>
                    <a:pt x="148" y="0"/>
                    <a:pt x="133" y="0"/>
                  </a:cubicBezTo>
                  <a:cubicBezTo>
                    <a:pt x="111" y="0"/>
                    <a:pt x="92" y="4"/>
                    <a:pt x="75" y="11"/>
                  </a:cubicBezTo>
                  <a:cubicBezTo>
                    <a:pt x="59" y="19"/>
                    <a:pt x="45" y="29"/>
                    <a:pt x="34" y="41"/>
                  </a:cubicBezTo>
                  <a:cubicBezTo>
                    <a:pt x="23" y="54"/>
                    <a:pt x="14" y="69"/>
                    <a:pt x="9" y="86"/>
                  </a:cubicBezTo>
                  <a:cubicBezTo>
                    <a:pt x="3" y="103"/>
                    <a:pt x="0" y="122"/>
                    <a:pt x="0" y="142"/>
                  </a:cubicBezTo>
                  <a:cubicBezTo>
                    <a:pt x="0" y="185"/>
                    <a:pt x="12" y="220"/>
                    <a:pt x="35" y="245"/>
                  </a:cubicBezTo>
                  <a:cubicBezTo>
                    <a:pt x="58" y="270"/>
                    <a:pt x="92" y="283"/>
                    <a:pt x="137" y="283"/>
                  </a:cubicBezTo>
                  <a:cubicBezTo>
                    <a:pt x="163" y="283"/>
                    <a:pt x="190" y="278"/>
                    <a:pt x="210" y="270"/>
                  </a:cubicBezTo>
                  <a:cubicBezTo>
                    <a:pt x="210" y="270"/>
                    <a:pt x="214" y="268"/>
                    <a:pt x="212" y="264"/>
                  </a:cubicBezTo>
                  <a:lnTo>
                    <a:pt x="199" y="2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n"/>
            <p:cNvSpPr/>
            <p:nvPr/>
          </p:nvSpPr>
          <p:spPr>
            <a:xfrm>
              <a:off x="6108" y="1671"/>
              <a:ext cx="582" cy="672"/>
            </a:xfrm>
            <a:custGeom>
              <a:avLst/>
              <a:gdLst/>
              <a:ahLst/>
              <a:cxnLst/>
              <a:rect l="l" t="t" r="r" b="b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n"/>
            <p:cNvSpPr/>
            <p:nvPr/>
          </p:nvSpPr>
          <p:spPr>
            <a:xfrm>
              <a:off x="2793" y="1671"/>
              <a:ext cx="581" cy="672"/>
            </a:xfrm>
            <a:custGeom>
              <a:avLst/>
              <a:gdLst/>
              <a:ahLst/>
              <a:cxnLst/>
              <a:rect l="l" t="t" r="r" b="b"/>
              <a:pathLst>
                <a:path w="246" h="284" extrusionOk="0">
                  <a:moveTo>
                    <a:pt x="235" y="77"/>
                  </a:moveTo>
                  <a:cubicBezTo>
                    <a:pt x="231" y="60"/>
                    <a:pt x="220" y="44"/>
                    <a:pt x="213" y="36"/>
                  </a:cubicBezTo>
                  <a:cubicBezTo>
                    <a:pt x="201" y="24"/>
                    <a:pt x="190" y="15"/>
                    <a:pt x="179" y="11"/>
                  </a:cubicBezTo>
                  <a:cubicBezTo>
                    <a:pt x="165" y="4"/>
                    <a:pt x="148" y="0"/>
                    <a:pt x="129" y="0"/>
                  </a:cubicBezTo>
                  <a:cubicBezTo>
                    <a:pt x="107" y="0"/>
                    <a:pt x="87" y="4"/>
                    <a:pt x="71" y="12"/>
                  </a:cubicBezTo>
                  <a:cubicBezTo>
                    <a:pt x="55" y="19"/>
                    <a:pt x="42" y="30"/>
                    <a:pt x="31" y="42"/>
                  </a:cubicBezTo>
                  <a:cubicBezTo>
                    <a:pt x="20" y="55"/>
                    <a:pt x="12" y="71"/>
                    <a:pt x="7" y="88"/>
                  </a:cubicBezTo>
                  <a:cubicBezTo>
                    <a:pt x="2" y="105"/>
                    <a:pt x="0" y="124"/>
                    <a:pt x="0" y="144"/>
                  </a:cubicBezTo>
                  <a:cubicBezTo>
                    <a:pt x="0" y="164"/>
                    <a:pt x="2" y="183"/>
                    <a:pt x="8" y="200"/>
                  </a:cubicBezTo>
                  <a:cubicBezTo>
                    <a:pt x="13" y="217"/>
                    <a:pt x="21" y="232"/>
                    <a:pt x="33" y="244"/>
                  </a:cubicBezTo>
                  <a:cubicBezTo>
                    <a:pt x="44" y="257"/>
                    <a:pt x="59" y="266"/>
                    <a:pt x="77" y="273"/>
                  </a:cubicBezTo>
                  <a:cubicBezTo>
                    <a:pt x="95" y="280"/>
                    <a:pt x="116" y="284"/>
                    <a:pt x="141" y="284"/>
                  </a:cubicBezTo>
                  <a:cubicBezTo>
                    <a:pt x="191" y="283"/>
                    <a:pt x="218" y="272"/>
                    <a:pt x="229" y="266"/>
                  </a:cubicBezTo>
                  <a:cubicBezTo>
                    <a:pt x="231" y="265"/>
                    <a:pt x="232" y="263"/>
                    <a:pt x="230" y="258"/>
                  </a:cubicBezTo>
                  <a:cubicBezTo>
                    <a:pt x="219" y="226"/>
                    <a:pt x="219" y="226"/>
                    <a:pt x="219" y="226"/>
                  </a:cubicBezTo>
                  <a:cubicBezTo>
                    <a:pt x="217" y="221"/>
                    <a:pt x="212" y="223"/>
                    <a:pt x="212" y="223"/>
                  </a:cubicBezTo>
                  <a:cubicBezTo>
                    <a:pt x="200" y="227"/>
                    <a:pt x="182" y="236"/>
                    <a:pt x="140" y="236"/>
                  </a:cubicBezTo>
                  <a:cubicBezTo>
                    <a:pt x="113" y="235"/>
                    <a:pt x="93" y="227"/>
                    <a:pt x="80" y="215"/>
                  </a:cubicBezTo>
                  <a:cubicBezTo>
                    <a:pt x="67" y="202"/>
                    <a:pt x="61" y="183"/>
                    <a:pt x="60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5" y="157"/>
                    <a:pt x="240" y="157"/>
                    <a:pt x="240" y="152"/>
                  </a:cubicBezTo>
                  <a:cubicBezTo>
                    <a:pt x="240" y="150"/>
                    <a:pt x="246" y="116"/>
                    <a:pt x="235" y="77"/>
                  </a:cubicBezTo>
                  <a:close/>
                  <a:moveTo>
                    <a:pt x="61" y="113"/>
                  </a:moveTo>
                  <a:cubicBezTo>
                    <a:pt x="63" y="97"/>
                    <a:pt x="68" y="83"/>
                    <a:pt x="75" y="72"/>
                  </a:cubicBezTo>
                  <a:cubicBezTo>
                    <a:pt x="86" y="56"/>
                    <a:pt x="102" y="47"/>
                    <a:pt x="125" y="47"/>
                  </a:cubicBezTo>
                  <a:cubicBezTo>
                    <a:pt x="148" y="47"/>
                    <a:pt x="163" y="56"/>
                    <a:pt x="174" y="72"/>
                  </a:cubicBezTo>
                  <a:cubicBezTo>
                    <a:pt x="181" y="83"/>
                    <a:pt x="184" y="97"/>
                    <a:pt x="186" y="113"/>
                  </a:cubicBezTo>
                  <a:lnTo>
                    <a:pt x="61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n"/>
            <p:cNvSpPr/>
            <p:nvPr/>
          </p:nvSpPr>
          <p:spPr>
            <a:xfrm>
              <a:off x="1870" y="1671"/>
              <a:ext cx="537" cy="672"/>
            </a:xfrm>
            <a:custGeom>
              <a:avLst/>
              <a:gdLst/>
              <a:ahLst/>
              <a:cxnLst/>
              <a:rect l="l" t="t" r="r" b="b"/>
              <a:pathLst>
                <a:path w="227" h="284" extrusionOk="0">
                  <a:moveTo>
                    <a:pt x="142" y="105"/>
                  </a:moveTo>
                  <a:cubicBezTo>
                    <a:pt x="135" y="105"/>
                    <a:pt x="126" y="104"/>
                    <a:pt x="115" y="104"/>
                  </a:cubicBezTo>
                  <a:cubicBezTo>
                    <a:pt x="100" y="104"/>
                    <a:pt x="85" y="106"/>
                    <a:pt x="72" y="110"/>
                  </a:cubicBezTo>
                  <a:cubicBezTo>
                    <a:pt x="58" y="114"/>
                    <a:pt x="46" y="119"/>
                    <a:pt x="35" y="127"/>
                  </a:cubicBezTo>
                  <a:cubicBezTo>
                    <a:pt x="24" y="134"/>
                    <a:pt x="16" y="144"/>
                    <a:pt x="10" y="156"/>
                  </a:cubicBezTo>
                  <a:cubicBezTo>
                    <a:pt x="4" y="167"/>
                    <a:pt x="0" y="181"/>
                    <a:pt x="0" y="196"/>
                  </a:cubicBezTo>
                  <a:cubicBezTo>
                    <a:pt x="0" y="212"/>
                    <a:pt x="3" y="225"/>
                    <a:pt x="8" y="236"/>
                  </a:cubicBezTo>
                  <a:cubicBezTo>
                    <a:pt x="14" y="247"/>
                    <a:pt x="21" y="256"/>
                    <a:pt x="31" y="263"/>
                  </a:cubicBezTo>
                  <a:cubicBezTo>
                    <a:pt x="41" y="270"/>
                    <a:pt x="53" y="276"/>
                    <a:pt x="67" y="279"/>
                  </a:cubicBezTo>
                  <a:cubicBezTo>
                    <a:pt x="81" y="282"/>
                    <a:pt x="96" y="284"/>
                    <a:pt x="113" y="284"/>
                  </a:cubicBezTo>
                  <a:cubicBezTo>
                    <a:pt x="131" y="284"/>
                    <a:pt x="149" y="282"/>
                    <a:pt x="166" y="279"/>
                  </a:cubicBezTo>
                  <a:cubicBezTo>
                    <a:pt x="184" y="276"/>
                    <a:pt x="205" y="272"/>
                    <a:pt x="210" y="271"/>
                  </a:cubicBezTo>
                  <a:cubicBezTo>
                    <a:pt x="216" y="269"/>
                    <a:pt x="223" y="267"/>
                    <a:pt x="223" y="267"/>
                  </a:cubicBezTo>
                  <a:cubicBezTo>
                    <a:pt x="227" y="266"/>
                    <a:pt x="227" y="262"/>
                    <a:pt x="227" y="262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7" y="67"/>
                    <a:pt x="217" y="40"/>
                    <a:pt x="199" y="24"/>
                  </a:cubicBezTo>
                  <a:cubicBezTo>
                    <a:pt x="180" y="8"/>
                    <a:pt x="153" y="0"/>
                    <a:pt x="118" y="0"/>
                  </a:cubicBezTo>
                  <a:cubicBezTo>
                    <a:pt x="105" y="0"/>
                    <a:pt x="84" y="2"/>
                    <a:pt x="72" y="4"/>
                  </a:cubicBezTo>
                  <a:cubicBezTo>
                    <a:pt x="72" y="4"/>
                    <a:pt x="33" y="12"/>
                    <a:pt x="18" y="24"/>
                  </a:cubicBezTo>
                  <a:cubicBezTo>
                    <a:pt x="18" y="24"/>
                    <a:pt x="14" y="26"/>
                    <a:pt x="16" y="31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9"/>
                    <a:pt x="34" y="67"/>
                    <a:pt x="34" y="67"/>
                  </a:cubicBezTo>
                  <a:cubicBezTo>
                    <a:pt x="34" y="67"/>
                    <a:pt x="35" y="67"/>
                    <a:pt x="37" y="66"/>
                  </a:cubicBezTo>
                  <a:cubicBezTo>
                    <a:pt x="71" y="48"/>
                    <a:pt x="113" y="48"/>
                    <a:pt x="113" y="48"/>
                  </a:cubicBezTo>
                  <a:cubicBezTo>
                    <a:pt x="132" y="48"/>
                    <a:pt x="147" y="52"/>
                    <a:pt x="157" y="59"/>
                  </a:cubicBezTo>
                  <a:cubicBezTo>
                    <a:pt x="166" y="67"/>
                    <a:pt x="171" y="78"/>
                    <a:pt x="171" y="101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56" y="106"/>
                    <a:pt x="142" y="105"/>
                    <a:pt x="142" y="105"/>
                  </a:cubicBezTo>
                  <a:close/>
                  <a:moveTo>
                    <a:pt x="72" y="228"/>
                  </a:moveTo>
                  <a:cubicBezTo>
                    <a:pt x="66" y="223"/>
                    <a:pt x="65" y="221"/>
                    <a:pt x="62" y="218"/>
                  </a:cubicBezTo>
                  <a:cubicBezTo>
                    <a:pt x="59" y="212"/>
                    <a:pt x="57" y="205"/>
                    <a:pt x="57" y="195"/>
                  </a:cubicBezTo>
                  <a:cubicBezTo>
                    <a:pt x="57" y="180"/>
                    <a:pt x="62" y="169"/>
                    <a:pt x="73" y="161"/>
                  </a:cubicBezTo>
                  <a:cubicBezTo>
                    <a:pt x="73" y="161"/>
                    <a:pt x="88" y="148"/>
                    <a:pt x="123" y="148"/>
                  </a:cubicBezTo>
                  <a:cubicBezTo>
                    <a:pt x="149" y="149"/>
                    <a:pt x="171" y="152"/>
                    <a:pt x="171" y="15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71" y="232"/>
                    <a:pt x="171" y="232"/>
                  </a:cubicBezTo>
                  <a:cubicBezTo>
                    <a:pt x="171" y="232"/>
                    <a:pt x="149" y="237"/>
                    <a:pt x="124" y="238"/>
                  </a:cubicBezTo>
                  <a:cubicBezTo>
                    <a:pt x="88" y="240"/>
                    <a:pt x="72" y="228"/>
                    <a:pt x="72" y="2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n"/>
            <p:cNvSpPr/>
            <p:nvPr/>
          </p:nvSpPr>
          <p:spPr>
            <a:xfrm>
              <a:off x="5162" y="1676"/>
              <a:ext cx="386" cy="653"/>
            </a:xfrm>
            <a:custGeom>
              <a:avLst/>
              <a:gdLst/>
              <a:ahLst/>
              <a:cxnLst/>
              <a:rect l="l" t="t" r="r" b="b"/>
              <a:pathLst>
                <a:path w="163" h="276" extrusionOk="0">
                  <a:moveTo>
                    <a:pt x="162" y="13"/>
                  </a:moveTo>
                  <a:cubicBezTo>
                    <a:pt x="163" y="9"/>
                    <a:pt x="161" y="7"/>
                    <a:pt x="159" y="7"/>
                  </a:cubicBezTo>
                  <a:cubicBezTo>
                    <a:pt x="156" y="5"/>
                    <a:pt x="142" y="2"/>
                    <a:pt x="130" y="2"/>
                  </a:cubicBezTo>
                  <a:cubicBezTo>
                    <a:pt x="108" y="0"/>
                    <a:pt x="96" y="4"/>
                    <a:pt x="85" y="9"/>
                  </a:cubicBezTo>
                  <a:cubicBezTo>
                    <a:pt x="74" y="14"/>
                    <a:pt x="62" y="22"/>
                    <a:pt x="55" y="31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5" y="6"/>
                    <a:pt x="53" y="4"/>
                    <a:pt x="50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0" y="6"/>
                    <a:pt x="0" y="9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3"/>
                    <a:pt x="3" y="276"/>
                    <a:pt x="6" y="276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55" y="276"/>
                    <a:pt x="57" y="273"/>
                    <a:pt x="57" y="270"/>
                  </a:cubicBezTo>
                  <a:cubicBezTo>
                    <a:pt x="57" y="140"/>
                    <a:pt x="57" y="140"/>
                    <a:pt x="57" y="140"/>
                  </a:cubicBezTo>
                  <a:cubicBezTo>
                    <a:pt x="57" y="123"/>
                    <a:pt x="59" y="105"/>
                    <a:pt x="63" y="94"/>
                  </a:cubicBezTo>
                  <a:cubicBezTo>
                    <a:pt x="67" y="83"/>
                    <a:pt x="72" y="75"/>
                    <a:pt x="78" y="68"/>
                  </a:cubicBezTo>
                  <a:cubicBezTo>
                    <a:pt x="85" y="62"/>
                    <a:pt x="92" y="58"/>
                    <a:pt x="100" y="55"/>
                  </a:cubicBezTo>
                  <a:cubicBezTo>
                    <a:pt x="108" y="53"/>
                    <a:pt x="117" y="52"/>
                    <a:pt x="123" y="52"/>
                  </a:cubicBezTo>
                  <a:cubicBezTo>
                    <a:pt x="132" y="52"/>
                    <a:pt x="142" y="54"/>
                    <a:pt x="142" y="54"/>
                  </a:cubicBezTo>
                  <a:cubicBezTo>
                    <a:pt x="146" y="55"/>
                    <a:pt x="148" y="53"/>
                    <a:pt x="149" y="50"/>
                  </a:cubicBezTo>
                  <a:cubicBezTo>
                    <a:pt x="152" y="42"/>
                    <a:pt x="160" y="18"/>
                    <a:pt x="162" y="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n"/>
            <p:cNvSpPr/>
            <p:nvPr/>
          </p:nvSpPr>
          <p:spPr>
            <a:xfrm>
              <a:off x="3807" y="1406"/>
              <a:ext cx="728" cy="1219"/>
            </a:xfrm>
            <a:custGeom>
              <a:avLst/>
              <a:gdLst/>
              <a:ahLst/>
              <a:cxnLst/>
              <a:rect l="l" t="t" r="r" b="b"/>
              <a:pathLst>
                <a:path w="308" h="515" extrusionOk="0">
                  <a:moveTo>
                    <a:pt x="303" y="6"/>
                  </a:moveTo>
                  <a:cubicBezTo>
                    <a:pt x="298" y="4"/>
                    <a:pt x="293" y="3"/>
                    <a:pt x="286" y="2"/>
                  </a:cubicBezTo>
                  <a:cubicBezTo>
                    <a:pt x="279" y="1"/>
                    <a:pt x="271" y="0"/>
                    <a:pt x="262" y="0"/>
                  </a:cubicBezTo>
                  <a:cubicBezTo>
                    <a:pt x="231" y="0"/>
                    <a:pt x="206" y="9"/>
                    <a:pt x="188" y="27"/>
                  </a:cubicBezTo>
                  <a:cubicBezTo>
                    <a:pt x="171" y="44"/>
                    <a:pt x="159" y="71"/>
                    <a:pt x="153" y="106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1" y="118"/>
                    <a:pt x="106" y="118"/>
                    <a:pt x="105" y="123"/>
                  </a:cubicBezTo>
                  <a:cubicBezTo>
                    <a:pt x="99" y="159"/>
                    <a:pt x="99" y="159"/>
                    <a:pt x="99" y="159"/>
                  </a:cubicBezTo>
                  <a:cubicBezTo>
                    <a:pt x="98" y="163"/>
                    <a:pt x="100" y="165"/>
                    <a:pt x="104" y="165"/>
                  </a:cubicBezTo>
                  <a:cubicBezTo>
                    <a:pt x="143" y="165"/>
                    <a:pt x="143" y="165"/>
                    <a:pt x="143" y="165"/>
                  </a:cubicBezTo>
                  <a:cubicBezTo>
                    <a:pt x="104" y="384"/>
                    <a:pt x="104" y="384"/>
                    <a:pt x="104" y="384"/>
                  </a:cubicBezTo>
                  <a:cubicBezTo>
                    <a:pt x="101" y="402"/>
                    <a:pt x="97" y="416"/>
                    <a:pt x="93" y="427"/>
                  </a:cubicBezTo>
                  <a:cubicBezTo>
                    <a:pt x="89" y="438"/>
                    <a:pt x="86" y="446"/>
                    <a:pt x="81" y="452"/>
                  </a:cubicBezTo>
                  <a:cubicBezTo>
                    <a:pt x="77" y="458"/>
                    <a:pt x="72" y="462"/>
                    <a:pt x="65" y="464"/>
                  </a:cubicBezTo>
                  <a:cubicBezTo>
                    <a:pt x="59" y="466"/>
                    <a:pt x="52" y="467"/>
                    <a:pt x="44" y="467"/>
                  </a:cubicBezTo>
                  <a:cubicBezTo>
                    <a:pt x="40" y="467"/>
                    <a:pt x="35" y="467"/>
                    <a:pt x="30" y="466"/>
                  </a:cubicBezTo>
                  <a:cubicBezTo>
                    <a:pt x="26" y="465"/>
                    <a:pt x="24" y="464"/>
                    <a:pt x="21" y="463"/>
                  </a:cubicBezTo>
                  <a:cubicBezTo>
                    <a:pt x="21" y="463"/>
                    <a:pt x="16" y="461"/>
                    <a:pt x="15" y="466"/>
                  </a:cubicBezTo>
                  <a:cubicBezTo>
                    <a:pt x="13" y="469"/>
                    <a:pt x="3" y="498"/>
                    <a:pt x="2" y="501"/>
                  </a:cubicBezTo>
                  <a:cubicBezTo>
                    <a:pt x="0" y="505"/>
                    <a:pt x="2" y="507"/>
                    <a:pt x="4" y="508"/>
                  </a:cubicBezTo>
                  <a:cubicBezTo>
                    <a:pt x="10" y="510"/>
                    <a:pt x="13" y="511"/>
                    <a:pt x="20" y="513"/>
                  </a:cubicBezTo>
                  <a:cubicBezTo>
                    <a:pt x="30" y="515"/>
                    <a:pt x="38" y="515"/>
                    <a:pt x="46" y="515"/>
                  </a:cubicBezTo>
                  <a:cubicBezTo>
                    <a:pt x="62" y="515"/>
                    <a:pt x="77" y="513"/>
                    <a:pt x="89" y="509"/>
                  </a:cubicBezTo>
                  <a:cubicBezTo>
                    <a:pt x="101" y="504"/>
                    <a:pt x="112" y="496"/>
                    <a:pt x="121" y="486"/>
                  </a:cubicBezTo>
                  <a:cubicBezTo>
                    <a:pt x="132" y="475"/>
                    <a:pt x="138" y="463"/>
                    <a:pt x="144" y="447"/>
                  </a:cubicBezTo>
                  <a:cubicBezTo>
                    <a:pt x="150" y="431"/>
                    <a:pt x="155" y="411"/>
                    <a:pt x="159" y="388"/>
                  </a:cubicBezTo>
                  <a:cubicBezTo>
                    <a:pt x="199" y="165"/>
                    <a:pt x="199" y="165"/>
                    <a:pt x="199" y="165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7" y="165"/>
                    <a:pt x="261" y="165"/>
                    <a:pt x="262" y="160"/>
                  </a:cubicBezTo>
                  <a:cubicBezTo>
                    <a:pt x="269" y="123"/>
                    <a:pt x="269" y="123"/>
                    <a:pt x="269" y="123"/>
                  </a:cubicBezTo>
                  <a:cubicBezTo>
                    <a:pt x="269" y="120"/>
                    <a:pt x="268" y="118"/>
                    <a:pt x="263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117"/>
                    <a:pt x="210" y="97"/>
                    <a:pt x="217" y="78"/>
                  </a:cubicBezTo>
                  <a:cubicBezTo>
                    <a:pt x="219" y="70"/>
                    <a:pt x="224" y="64"/>
                    <a:pt x="229" y="60"/>
                  </a:cubicBezTo>
                  <a:cubicBezTo>
                    <a:pt x="233" y="55"/>
                    <a:pt x="238" y="52"/>
                    <a:pt x="243" y="51"/>
                  </a:cubicBezTo>
                  <a:cubicBezTo>
                    <a:pt x="249" y="49"/>
                    <a:pt x="255" y="48"/>
                    <a:pt x="262" y="48"/>
                  </a:cubicBezTo>
                  <a:cubicBezTo>
                    <a:pt x="267" y="48"/>
                    <a:pt x="273" y="48"/>
                    <a:pt x="277" y="49"/>
                  </a:cubicBezTo>
                  <a:cubicBezTo>
                    <a:pt x="282" y="50"/>
                    <a:pt x="284" y="51"/>
                    <a:pt x="286" y="51"/>
                  </a:cubicBezTo>
                  <a:cubicBezTo>
                    <a:pt x="291" y="53"/>
                    <a:pt x="292" y="52"/>
                    <a:pt x="293" y="49"/>
                  </a:cubicBezTo>
                  <a:cubicBezTo>
                    <a:pt x="307" y="12"/>
                    <a:pt x="307" y="12"/>
                    <a:pt x="307" y="12"/>
                  </a:cubicBezTo>
                  <a:cubicBezTo>
                    <a:pt x="308" y="8"/>
                    <a:pt x="305" y="6"/>
                    <a:pt x="30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n"/>
            <p:cNvSpPr/>
            <p:nvPr/>
          </p:nvSpPr>
          <p:spPr>
            <a:xfrm>
              <a:off x="2542" y="1421"/>
              <a:ext cx="132" cy="908"/>
            </a:xfrm>
            <a:custGeom>
              <a:avLst/>
              <a:gdLst/>
              <a:ahLst/>
              <a:cxnLst/>
              <a:rect l="l" t="t" r="r" b="b"/>
              <a:pathLst>
                <a:path w="56" h="384" extrusionOk="0">
                  <a:moveTo>
                    <a:pt x="56" y="378"/>
                  </a:moveTo>
                  <a:cubicBezTo>
                    <a:pt x="56" y="381"/>
                    <a:pt x="54" y="384"/>
                    <a:pt x="51" y="384"/>
                  </a:cubicBezTo>
                  <a:cubicBezTo>
                    <a:pt x="5" y="384"/>
                    <a:pt x="5" y="384"/>
                    <a:pt x="5" y="384"/>
                  </a:cubicBezTo>
                  <a:cubicBezTo>
                    <a:pt x="2" y="384"/>
                    <a:pt x="0" y="381"/>
                    <a:pt x="0" y="37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4" y="0"/>
                    <a:pt x="56" y="2"/>
                    <a:pt x="56" y="5"/>
                  </a:cubicBezTo>
                  <a:lnTo>
                    <a:pt x="56" y="3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1" name="Google Shape;21;n"/>
          <p:cNvCxnSpPr/>
          <p:nvPr/>
        </p:nvCxnSpPr>
        <p:spPr>
          <a:xfrm>
            <a:off x="5832389" y="0"/>
            <a:ext cx="0" cy="469557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47719564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38" name="Google Shape;93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477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3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7975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2" name="Google Shape;952;p3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0214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4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73165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6913"/>
            <a:ext cx="6194425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0" name="Google Shape;960;p4:notes"/>
          <p:cNvSpPr txBox="1">
            <a:spLocks noGrp="1"/>
          </p:cNvSpPr>
          <p:nvPr>
            <p:ph type="body" idx="1"/>
          </p:nvPr>
        </p:nvSpPr>
        <p:spPr>
          <a:xfrm>
            <a:off x="407987" y="4415790"/>
            <a:ext cx="6194425" cy="4183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175" tIns="46575" rIns="93175" bIns="46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869424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B">
  <p:cSld name="Title Slide_B">
    <p:bg>
      <p:bgPr>
        <a:solidFill>
          <a:srgbClr val="178BD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13"/>
          <p:cNvPicPr preferRelativeResize="0"/>
          <p:nvPr/>
        </p:nvPicPr>
        <p:blipFill rotWithShape="1">
          <a:blip r:embed="rId2">
            <a:alphaModFix/>
          </a:blip>
          <a:srcRect l="7508" t="33543" r="6882" b="28055"/>
          <a:stretch/>
        </p:blipFill>
        <p:spPr>
          <a:xfrm>
            <a:off x="950862" y="1287557"/>
            <a:ext cx="10641020" cy="17686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0" name="Google Shape;30;p13"/>
          <p:cNvSpPr/>
          <p:nvPr/>
        </p:nvSpPr>
        <p:spPr>
          <a:xfrm>
            <a:off x="-1" y="-20226"/>
            <a:ext cx="12188825" cy="2411795"/>
          </a:xfrm>
          <a:prstGeom prst="rect">
            <a:avLst/>
          </a:prstGeom>
          <a:gradFill>
            <a:gsLst>
              <a:gs pos="0">
                <a:srgbClr val="309FFF"/>
              </a:gs>
              <a:gs pos="100000">
                <a:srgbClr val="68E2B3"/>
              </a:gs>
            </a:gsLst>
            <a:lin ang="5400000" scaled="0"/>
          </a:gradFill>
          <a:ln>
            <a:noFill/>
          </a:ln>
        </p:spPr>
        <p:txBody>
          <a:bodyPr spcFirstLastPara="1" wrap="square" lIns="76200" tIns="76200" rIns="76200" bIns="762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31" name="Google Shape;3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36909" y="-24069"/>
            <a:ext cx="5257219" cy="5257219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3"/>
          <p:cNvSpPr/>
          <p:nvPr/>
        </p:nvSpPr>
        <p:spPr>
          <a:xfrm>
            <a:off x="9764421" y="1725989"/>
            <a:ext cx="2024196" cy="51488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6506"/>
                </a:moveTo>
                <a:lnTo>
                  <a:pt x="12156" y="0"/>
                </a:lnTo>
                <a:lnTo>
                  <a:pt x="21600" y="8067"/>
                </a:lnTo>
                <a:lnTo>
                  <a:pt x="15907" y="21600"/>
                </a:lnTo>
                <a:lnTo>
                  <a:pt x="0" y="20646"/>
                </a:lnTo>
                <a:lnTo>
                  <a:pt x="2094" y="650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/>
          <p:nvPr/>
        </p:nvSpPr>
        <p:spPr>
          <a:xfrm>
            <a:off x="0" y="915000"/>
            <a:ext cx="6316994" cy="1409942"/>
          </a:xfrm>
          <a:custGeom>
            <a:avLst/>
            <a:gdLst/>
            <a:ahLst/>
            <a:cxnLst/>
            <a:rect l="l" t="t" r="r" b="b"/>
            <a:pathLst>
              <a:path w="6316994" h="1409942" extrusionOk="0">
                <a:moveTo>
                  <a:pt x="3027276" y="0"/>
                </a:moveTo>
                <a:lnTo>
                  <a:pt x="3494644" y="447918"/>
                </a:lnTo>
                <a:lnTo>
                  <a:pt x="4631312" y="598769"/>
                </a:lnTo>
                <a:lnTo>
                  <a:pt x="4787885" y="840613"/>
                </a:lnTo>
                <a:lnTo>
                  <a:pt x="5064744" y="819137"/>
                </a:lnTo>
                <a:lnTo>
                  <a:pt x="5226694" y="909478"/>
                </a:lnTo>
                <a:lnTo>
                  <a:pt x="6316994" y="1409942"/>
                </a:lnTo>
                <a:lnTo>
                  <a:pt x="5501537" y="1359941"/>
                </a:lnTo>
                <a:lnTo>
                  <a:pt x="0" y="1366296"/>
                </a:lnTo>
                <a:lnTo>
                  <a:pt x="0" y="227574"/>
                </a:lnTo>
                <a:lnTo>
                  <a:pt x="1431640" y="372786"/>
                </a:lnTo>
                <a:lnTo>
                  <a:pt x="2080445" y="236296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13"/>
          <p:cNvSpPr/>
          <p:nvPr/>
        </p:nvSpPr>
        <p:spPr>
          <a:xfrm flipH="1">
            <a:off x="1297074" y="1035510"/>
            <a:ext cx="1624215" cy="103700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149" y="4700"/>
                </a:moveTo>
                <a:lnTo>
                  <a:pt x="0" y="0"/>
                </a:lnTo>
                <a:lnTo>
                  <a:pt x="17327" y="21600"/>
                </a:lnTo>
                <a:lnTo>
                  <a:pt x="21600" y="16877"/>
                </a:lnTo>
                <a:lnTo>
                  <a:pt x="7149" y="470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13"/>
          <p:cNvSpPr/>
          <p:nvPr/>
        </p:nvSpPr>
        <p:spPr>
          <a:xfrm flipH="1">
            <a:off x="2908414" y="1367809"/>
            <a:ext cx="647335" cy="199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34" y="0"/>
                </a:moveTo>
                <a:lnTo>
                  <a:pt x="0" y="1017"/>
                </a:lnTo>
                <a:lnTo>
                  <a:pt x="13466" y="21600"/>
                </a:lnTo>
                <a:lnTo>
                  <a:pt x="21600" y="14060"/>
                </a:lnTo>
                <a:lnTo>
                  <a:pt x="1834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13"/>
          <p:cNvSpPr/>
          <p:nvPr/>
        </p:nvSpPr>
        <p:spPr>
          <a:xfrm flipH="1">
            <a:off x="3232015" y="1464073"/>
            <a:ext cx="1172490" cy="1964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8806" y="0"/>
                </a:moveTo>
                <a:lnTo>
                  <a:pt x="0" y="8417"/>
                </a:lnTo>
                <a:lnTo>
                  <a:pt x="17109" y="21600"/>
                </a:lnTo>
                <a:lnTo>
                  <a:pt x="21600" y="13953"/>
                </a:lnTo>
                <a:lnTo>
                  <a:pt x="8806" y="0"/>
                </a:lnTo>
                <a:close/>
              </a:path>
            </a:pathLst>
          </a:custGeom>
          <a:solidFill>
            <a:srgbClr val="64CCC9">
              <a:alpha val="41176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3"/>
          <p:cNvSpPr/>
          <p:nvPr/>
        </p:nvSpPr>
        <p:spPr>
          <a:xfrm>
            <a:off x="3" y="2389896"/>
            <a:ext cx="12188825" cy="4468104"/>
          </a:xfrm>
          <a:prstGeom prst="rect">
            <a:avLst/>
          </a:prstGeom>
          <a:gradFill>
            <a:gsLst>
              <a:gs pos="0">
                <a:srgbClr val="B2CCA1"/>
              </a:gs>
              <a:gs pos="100000">
                <a:srgbClr val="E3E9CD"/>
              </a:gs>
            </a:gsLst>
            <a:lin ang="5400000" scaled="0"/>
          </a:gradFill>
          <a:ln>
            <a:noFill/>
          </a:ln>
        </p:spPr>
        <p:txBody>
          <a:bodyPr spcFirstLastPara="1" wrap="square" lIns="22850" tIns="45700" rIns="2285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sp>
        <p:nvSpPr>
          <p:cNvPr id="38" name="Google Shape;38;p13"/>
          <p:cNvSpPr/>
          <p:nvPr/>
        </p:nvSpPr>
        <p:spPr>
          <a:xfrm>
            <a:off x="8126528" y="1455107"/>
            <a:ext cx="2489643" cy="108353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26" y="9769"/>
                </a:moveTo>
                <a:lnTo>
                  <a:pt x="10477" y="4740"/>
                </a:lnTo>
                <a:lnTo>
                  <a:pt x="17926" y="6827"/>
                </a:lnTo>
                <a:lnTo>
                  <a:pt x="21600" y="0"/>
                </a:lnTo>
                <a:lnTo>
                  <a:pt x="14478" y="21600"/>
                </a:lnTo>
                <a:lnTo>
                  <a:pt x="0" y="10099"/>
                </a:lnTo>
                <a:lnTo>
                  <a:pt x="126" y="9769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3"/>
          <p:cNvSpPr/>
          <p:nvPr/>
        </p:nvSpPr>
        <p:spPr>
          <a:xfrm>
            <a:off x="8294536" y="1693763"/>
            <a:ext cx="1213804" cy="462332"/>
          </a:xfrm>
          <a:custGeom>
            <a:avLst/>
            <a:gdLst/>
            <a:ahLst/>
            <a:cxnLst/>
            <a:rect l="l" t="t" r="r" b="b"/>
            <a:pathLst>
              <a:path w="21600" h="21089" extrusionOk="0">
                <a:moveTo>
                  <a:pt x="17888" y="37"/>
                </a:moveTo>
                <a:cubicBezTo>
                  <a:pt x="17767" y="-511"/>
                  <a:pt x="21600" y="5202"/>
                  <a:pt x="21600" y="5202"/>
                </a:cubicBezTo>
                <a:cubicBezTo>
                  <a:pt x="7940" y="21089"/>
                  <a:pt x="7940" y="21089"/>
                  <a:pt x="7940" y="21089"/>
                </a:cubicBezTo>
                <a:cubicBezTo>
                  <a:pt x="0" y="18350"/>
                  <a:pt x="0" y="18350"/>
                  <a:pt x="0" y="18350"/>
                </a:cubicBezTo>
                <a:cubicBezTo>
                  <a:pt x="9096" y="8567"/>
                  <a:pt x="9096" y="8567"/>
                  <a:pt x="9096" y="8567"/>
                </a:cubicBezTo>
                <a:cubicBezTo>
                  <a:pt x="10617" y="10211"/>
                  <a:pt x="10617" y="10211"/>
                  <a:pt x="10617" y="10211"/>
                </a:cubicBezTo>
                <a:lnTo>
                  <a:pt x="17888" y="37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3"/>
          <p:cNvSpPr/>
          <p:nvPr/>
        </p:nvSpPr>
        <p:spPr>
          <a:xfrm>
            <a:off x="9993759" y="1457176"/>
            <a:ext cx="1430925" cy="4673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333" y="0"/>
                </a:moveTo>
                <a:lnTo>
                  <a:pt x="17449" y="10227"/>
                </a:lnTo>
                <a:lnTo>
                  <a:pt x="21600" y="12998"/>
                </a:lnTo>
                <a:lnTo>
                  <a:pt x="16231" y="18350"/>
                </a:lnTo>
                <a:lnTo>
                  <a:pt x="0" y="21600"/>
                </a:lnTo>
                <a:lnTo>
                  <a:pt x="7273" y="7359"/>
                </a:lnTo>
                <a:lnTo>
                  <a:pt x="9333" y="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/>
          <p:nvPr/>
        </p:nvSpPr>
        <p:spPr>
          <a:xfrm>
            <a:off x="9147967" y="1465512"/>
            <a:ext cx="1675170" cy="10050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878" y="0"/>
                </a:moveTo>
                <a:lnTo>
                  <a:pt x="13281" y="7112"/>
                </a:lnTo>
                <a:lnTo>
                  <a:pt x="10989" y="7734"/>
                </a:lnTo>
                <a:lnTo>
                  <a:pt x="6366" y="8286"/>
                </a:lnTo>
                <a:lnTo>
                  <a:pt x="0" y="16074"/>
                </a:lnTo>
                <a:lnTo>
                  <a:pt x="10524" y="21600"/>
                </a:lnTo>
                <a:cubicBezTo>
                  <a:pt x="10524" y="21600"/>
                  <a:pt x="10525" y="21600"/>
                  <a:pt x="11736" y="20665"/>
                </a:cubicBezTo>
                <a:cubicBezTo>
                  <a:pt x="12948" y="19731"/>
                  <a:pt x="15371" y="17861"/>
                  <a:pt x="20214" y="14121"/>
                </a:cubicBezTo>
                <a:cubicBezTo>
                  <a:pt x="20214" y="14121"/>
                  <a:pt x="20213" y="14119"/>
                  <a:pt x="18734" y="14302"/>
                </a:cubicBezTo>
                <a:cubicBezTo>
                  <a:pt x="17255" y="14484"/>
                  <a:pt x="14298" y="14851"/>
                  <a:pt x="8385" y="15588"/>
                </a:cubicBezTo>
                <a:cubicBezTo>
                  <a:pt x="8385" y="15588"/>
                  <a:pt x="10681" y="13904"/>
                  <a:pt x="12997" y="12213"/>
                </a:cubicBezTo>
                <a:cubicBezTo>
                  <a:pt x="15313" y="10523"/>
                  <a:pt x="17648" y="8826"/>
                  <a:pt x="17727" y="8800"/>
                </a:cubicBezTo>
                <a:lnTo>
                  <a:pt x="17758" y="8800"/>
                </a:lnTo>
                <a:lnTo>
                  <a:pt x="21600" y="5330"/>
                </a:lnTo>
                <a:lnTo>
                  <a:pt x="18878" y="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13"/>
          <p:cNvSpPr/>
          <p:nvPr/>
        </p:nvSpPr>
        <p:spPr>
          <a:xfrm>
            <a:off x="10817129" y="1713992"/>
            <a:ext cx="1371696" cy="911207"/>
          </a:xfrm>
          <a:custGeom>
            <a:avLst/>
            <a:gdLst/>
            <a:ahLst/>
            <a:cxnLst/>
            <a:rect l="l" t="t" r="r" b="b"/>
            <a:pathLst>
              <a:path w="1371696" h="911207" extrusionOk="0">
                <a:moveTo>
                  <a:pt x="0" y="0"/>
                </a:moveTo>
                <a:lnTo>
                  <a:pt x="607545" y="24390"/>
                </a:lnTo>
                <a:lnTo>
                  <a:pt x="855705" y="113313"/>
                </a:lnTo>
                <a:lnTo>
                  <a:pt x="1371696" y="253725"/>
                </a:lnTo>
                <a:lnTo>
                  <a:pt x="1371696" y="911207"/>
                </a:lnTo>
                <a:lnTo>
                  <a:pt x="72462" y="599271"/>
                </a:lnTo>
                <a:lnTo>
                  <a:pt x="847399" y="216706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13"/>
          <p:cNvSpPr/>
          <p:nvPr/>
        </p:nvSpPr>
        <p:spPr>
          <a:xfrm>
            <a:off x="9709864" y="2095590"/>
            <a:ext cx="1044028" cy="4464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9" y="12390"/>
                </a:moveTo>
                <a:lnTo>
                  <a:pt x="17754" y="6615"/>
                </a:lnTo>
                <a:lnTo>
                  <a:pt x="21600" y="0"/>
                </a:lnTo>
                <a:lnTo>
                  <a:pt x="9913" y="6001"/>
                </a:lnTo>
                <a:lnTo>
                  <a:pt x="0" y="15987"/>
                </a:lnTo>
                <a:lnTo>
                  <a:pt x="12106" y="21600"/>
                </a:lnTo>
                <a:lnTo>
                  <a:pt x="19439" y="12390"/>
                </a:lnTo>
                <a:close/>
              </a:path>
            </a:pathLst>
          </a:custGeom>
          <a:solidFill>
            <a:srgbClr val="3BB3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3"/>
          <p:cNvSpPr/>
          <p:nvPr/>
        </p:nvSpPr>
        <p:spPr>
          <a:xfrm>
            <a:off x="9543813" y="2114883"/>
            <a:ext cx="2645012" cy="678762"/>
          </a:xfrm>
          <a:custGeom>
            <a:avLst/>
            <a:gdLst/>
            <a:ahLst/>
            <a:cxnLst/>
            <a:rect l="l" t="t" r="r" b="b"/>
            <a:pathLst>
              <a:path w="2645012" h="678762" extrusionOk="0">
                <a:moveTo>
                  <a:pt x="1185347" y="0"/>
                </a:moveTo>
                <a:lnTo>
                  <a:pt x="2645012" y="447171"/>
                </a:lnTo>
                <a:lnTo>
                  <a:pt x="2645012" y="678269"/>
                </a:lnTo>
                <a:lnTo>
                  <a:pt x="1141690" y="633953"/>
                </a:lnTo>
                <a:lnTo>
                  <a:pt x="0" y="678762"/>
                </a:lnTo>
                <a:lnTo>
                  <a:pt x="545795" y="241190"/>
                </a:lnTo>
                <a:close/>
              </a:path>
            </a:pathLst>
          </a:custGeom>
          <a:gradFill>
            <a:gsLst>
              <a:gs pos="0">
                <a:srgbClr val="00A1E0"/>
              </a:gs>
              <a:gs pos="41658">
                <a:srgbClr val="18A0F0"/>
              </a:gs>
              <a:gs pos="100000">
                <a:srgbClr val="309FFF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13"/>
          <p:cNvSpPr/>
          <p:nvPr/>
        </p:nvSpPr>
        <p:spPr>
          <a:xfrm>
            <a:off x="950866" y="1287557"/>
            <a:ext cx="10641019" cy="17686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373" y="0"/>
                </a:moveTo>
                <a:lnTo>
                  <a:pt x="5387" y="6278"/>
                </a:lnTo>
                <a:lnTo>
                  <a:pt x="4514" y="5078"/>
                </a:lnTo>
                <a:lnTo>
                  <a:pt x="2905" y="5112"/>
                </a:lnTo>
                <a:lnTo>
                  <a:pt x="0" y="10884"/>
                </a:lnTo>
                <a:lnTo>
                  <a:pt x="869" y="16282"/>
                </a:lnTo>
                <a:lnTo>
                  <a:pt x="5583" y="15366"/>
                </a:lnTo>
                <a:lnTo>
                  <a:pt x="6783" y="16333"/>
                </a:lnTo>
                <a:lnTo>
                  <a:pt x="9745" y="15269"/>
                </a:lnTo>
                <a:lnTo>
                  <a:pt x="11367" y="16262"/>
                </a:lnTo>
                <a:lnTo>
                  <a:pt x="11129" y="18651"/>
                </a:lnTo>
                <a:lnTo>
                  <a:pt x="13021" y="18315"/>
                </a:lnTo>
                <a:lnTo>
                  <a:pt x="12985" y="15989"/>
                </a:lnTo>
                <a:lnTo>
                  <a:pt x="18895" y="21600"/>
                </a:lnTo>
                <a:lnTo>
                  <a:pt x="20116" y="18586"/>
                </a:lnTo>
                <a:lnTo>
                  <a:pt x="21600" y="17929"/>
                </a:lnTo>
                <a:lnTo>
                  <a:pt x="18724" y="13701"/>
                </a:lnTo>
                <a:lnTo>
                  <a:pt x="18720" y="13697"/>
                </a:lnTo>
                <a:lnTo>
                  <a:pt x="18735" y="13488"/>
                </a:lnTo>
                <a:lnTo>
                  <a:pt x="18181" y="13101"/>
                </a:lnTo>
                <a:lnTo>
                  <a:pt x="17920" y="12812"/>
                </a:lnTo>
                <a:lnTo>
                  <a:pt x="17704" y="11797"/>
                </a:lnTo>
                <a:lnTo>
                  <a:pt x="16986" y="11458"/>
                </a:lnTo>
                <a:lnTo>
                  <a:pt x="16592" y="10271"/>
                </a:lnTo>
                <a:lnTo>
                  <a:pt x="14087" y="6188"/>
                </a:lnTo>
                <a:lnTo>
                  <a:pt x="13365" y="8596"/>
                </a:lnTo>
                <a:lnTo>
                  <a:pt x="12259" y="7148"/>
                </a:lnTo>
                <a:lnTo>
                  <a:pt x="12238" y="7492"/>
                </a:lnTo>
                <a:lnTo>
                  <a:pt x="11633" y="13585"/>
                </a:lnTo>
                <a:lnTo>
                  <a:pt x="9245" y="6164"/>
                </a:lnTo>
                <a:lnTo>
                  <a:pt x="8887" y="6503"/>
                </a:lnTo>
                <a:lnTo>
                  <a:pt x="7373" y="0"/>
                </a:lnTo>
                <a:close/>
              </a:path>
            </a:pathLst>
          </a:custGeom>
          <a:gradFill>
            <a:gsLst>
              <a:gs pos="0">
                <a:srgbClr val="83BF00"/>
              </a:gs>
              <a:gs pos="100000">
                <a:srgbClr val="83BF0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13"/>
          <p:cNvSpPr/>
          <p:nvPr/>
        </p:nvSpPr>
        <p:spPr>
          <a:xfrm>
            <a:off x="1518068" y="1703292"/>
            <a:ext cx="1655809" cy="4629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4583" y="9656"/>
                </a:moveTo>
                <a:lnTo>
                  <a:pt x="18510" y="6684"/>
                </a:lnTo>
                <a:lnTo>
                  <a:pt x="21600" y="58"/>
                </a:lnTo>
                <a:lnTo>
                  <a:pt x="11028" y="0"/>
                </a:lnTo>
                <a:lnTo>
                  <a:pt x="0" y="13830"/>
                </a:lnTo>
                <a:lnTo>
                  <a:pt x="1904" y="21600"/>
                </a:lnTo>
                <a:lnTo>
                  <a:pt x="14583" y="9656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13"/>
          <p:cNvSpPr/>
          <p:nvPr/>
        </p:nvSpPr>
        <p:spPr>
          <a:xfrm>
            <a:off x="2463721" y="1289551"/>
            <a:ext cx="3044051" cy="13355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783" y="20154"/>
                </a:moveTo>
                <a:lnTo>
                  <a:pt x="12599" y="21600"/>
                </a:lnTo>
                <a:lnTo>
                  <a:pt x="21600" y="8179"/>
                </a:lnTo>
                <a:lnTo>
                  <a:pt x="18188" y="9077"/>
                </a:lnTo>
                <a:lnTo>
                  <a:pt x="14795" y="0"/>
                </a:lnTo>
                <a:lnTo>
                  <a:pt x="0" y="17663"/>
                </a:lnTo>
                <a:lnTo>
                  <a:pt x="7783" y="20154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13"/>
          <p:cNvSpPr/>
          <p:nvPr/>
        </p:nvSpPr>
        <p:spPr>
          <a:xfrm>
            <a:off x="0" y="1461499"/>
            <a:ext cx="4132672" cy="1644063"/>
          </a:xfrm>
          <a:custGeom>
            <a:avLst/>
            <a:gdLst/>
            <a:ahLst/>
            <a:cxnLst/>
            <a:rect l="l" t="t" r="r" b="b"/>
            <a:pathLst>
              <a:path w="4132672" h="1644063" extrusionOk="0">
                <a:moveTo>
                  <a:pt x="1052067" y="0"/>
                </a:moveTo>
                <a:lnTo>
                  <a:pt x="1311503" y="231463"/>
                </a:lnTo>
                <a:lnTo>
                  <a:pt x="1968728" y="873865"/>
                </a:lnTo>
                <a:lnTo>
                  <a:pt x="2759809" y="887870"/>
                </a:lnTo>
                <a:lnTo>
                  <a:pt x="3812237" y="1136943"/>
                </a:lnTo>
                <a:lnTo>
                  <a:pt x="4132672" y="1521367"/>
                </a:lnTo>
                <a:lnTo>
                  <a:pt x="3881276" y="1644063"/>
                </a:lnTo>
                <a:lnTo>
                  <a:pt x="2883497" y="1510635"/>
                </a:lnTo>
                <a:lnTo>
                  <a:pt x="2404118" y="1522585"/>
                </a:lnTo>
                <a:lnTo>
                  <a:pt x="1857574" y="1389918"/>
                </a:lnTo>
                <a:lnTo>
                  <a:pt x="1843857" y="1394866"/>
                </a:lnTo>
                <a:lnTo>
                  <a:pt x="0" y="1365833"/>
                </a:lnTo>
                <a:lnTo>
                  <a:pt x="0" y="562156"/>
                </a:lnTo>
                <a:lnTo>
                  <a:pt x="1052067" y="0"/>
                </a:lnTo>
                <a:close/>
              </a:path>
            </a:pathLst>
          </a:custGeom>
          <a:solidFill>
            <a:srgbClr val="00B2A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3"/>
          <p:cNvSpPr/>
          <p:nvPr/>
        </p:nvSpPr>
        <p:spPr>
          <a:xfrm>
            <a:off x="0" y="2043378"/>
            <a:ext cx="1669364" cy="566786"/>
          </a:xfrm>
          <a:custGeom>
            <a:avLst/>
            <a:gdLst/>
            <a:ahLst/>
            <a:cxnLst/>
            <a:rect l="l" t="t" r="r" b="b"/>
            <a:pathLst>
              <a:path w="1669364" h="566786" extrusionOk="0">
                <a:moveTo>
                  <a:pt x="1407490" y="0"/>
                </a:moveTo>
                <a:lnTo>
                  <a:pt x="1669364" y="104213"/>
                </a:lnTo>
                <a:lnTo>
                  <a:pt x="0" y="566786"/>
                </a:lnTo>
                <a:lnTo>
                  <a:pt x="0" y="141339"/>
                </a:lnTo>
                <a:close/>
              </a:path>
            </a:pathLst>
          </a:custGeom>
          <a:solidFill>
            <a:srgbClr val="64C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13"/>
          <p:cNvSpPr/>
          <p:nvPr/>
        </p:nvSpPr>
        <p:spPr>
          <a:xfrm>
            <a:off x="5094984" y="1794226"/>
            <a:ext cx="5207580" cy="127626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5195"/>
                </a:moveTo>
                <a:lnTo>
                  <a:pt x="5579" y="17216"/>
                </a:lnTo>
                <a:lnTo>
                  <a:pt x="9407" y="16755"/>
                </a:lnTo>
                <a:lnTo>
                  <a:pt x="21600" y="21600"/>
                </a:lnTo>
                <a:lnTo>
                  <a:pt x="20578" y="15005"/>
                </a:lnTo>
                <a:lnTo>
                  <a:pt x="17155" y="10701"/>
                </a:lnTo>
                <a:lnTo>
                  <a:pt x="17209" y="7436"/>
                </a:lnTo>
                <a:lnTo>
                  <a:pt x="14435" y="7066"/>
                </a:lnTo>
                <a:lnTo>
                  <a:pt x="10565" y="13041"/>
                </a:lnTo>
                <a:lnTo>
                  <a:pt x="12775" y="3174"/>
                </a:lnTo>
                <a:lnTo>
                  <a:pt x="11596" y="0"/>
                </a:lnTo>
                <a:lnTo>
                  <a:pt x="9120" y="5076"/>
                </a:lnTo>
                <a:lnTo>
                  <a:pt x="7866" y="1332"/>
                </a:lnTo>
                <a:lnTo>
                  <a:pt x="0" y="15195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3"/>
          <p:cNvSpPr/>
          <p:nvPr/>
        </p:nvSpPr>
        <p:spPr>
          <a:xfrm>
            <a:off x="1592311" y="2338130"/>
            <a:ext cx="1207981" cy="5199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4779" y="21375"/>
                </a:moveTo>
                <a:lnTo>
                  <a:pt x="21600" y="9851"/>
                </a:lnTo>
                <a:lnTo>
                  <a:pt x="20807" y="335"/>
                </a:lnTo>
                <a:lnTo>
                  <a:pt x="6886" y="0"/>
                </a:lnTo>
                <a:lnTo>
                  <a:pt x="6428" y="6587"/>
                </a:lnTo>
                <a:lnTo>
                  <a:pt x="0" y="21600"/>
                </a:lnTo>
                <a:lnTo>
                  <a:pt x="4779" y="21375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3"/>
          <p:cNvSpPr/>
          <p:nvPr/>
        </p:nvSpPr>
        <p:spPr>
          <a:xfrm>
            <a:off x="2885762" y="2756244"/>
            <a:ext cx="1015870" cy="34833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150" y="21600"/>
                </a:moveTo>
                <a:lnTo>
                  <a:pt x="21600" y="11132"/>
                </a:lnTo>
                <a:lnTo>
                  <a:pt x="3372" y="0"/>
                </a:lnTo>
                <a:lnTo>
                  <a:pt x="0" y="13883"/>
                </a:lnTo>
                <a:lnTo>
                  <a:pt x="21150" y="21600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3"/>
          <p:cNvSpPr/>
          <p:nvPr/>
        </p:nvSpPr>
        <p:spPr>
          <a:xfrm>
            <a:off x="4975503" y="1780726"/>
            <a:ext cx="603171" cy="70802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891" y="19118"/>
                </a:moveTo>
                <a:lnTo>
                  <a:pt x="21600" y="7412"/>
                </a:lnTo>
                <a:lnTo>
                  <a:pt x="16796" y="0"/>
                </a:lnTo>
                <a:lnTo>
                  <a:pt x="0" y="21600"/>
                </a:lnTo>
                <a:lnTo>
                  <a:pt x="9891" y="19118"/>
                </a:lnTo>
                <a:close/>
              </a:path>
            </a:pathLst>
          </a:custGeom>
          <a:solidFill>
            <a:srgbClr val="9CD03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3"/>
          <p:cNvSpPr/>
          <p:nvPr/>
        </p:nvSpPr>
        <p:spPr>
          <a:xfrm>
            <a:off x="2409784" y="2628643"/>
            <a:ext cx="496231" cy="36673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808" y="20192"/>
                </a:moveTo>
                <a:lnTo>
                  <a:pt x="21600" y="7321"/>
                </a:lnTo>
                <a:lnTo>
                  <a:pt x="17559" y="0"/>
                </a:lnTo>
                <a:lnTo>
                  <a:pt x="0" y="21600"/>
                </a:lnTo>
                <a:lnTo>
                  <a:pt x="19808" y="20192"/>
                </a:lnTo>
                <a:close/>
              </a:path>
            </a:pathLst>
          </a:custGeom>
          <a:solidFill>
            <a:srgbClr val="64CCC9">
              <a:alpha val="59607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4840579" y="5804551"/>
            <a:ext cx="735185" cy="144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7541438" y="5804551"/>
            <a:ext cx="735185" cy="1449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13"/>
          <p:cNvGrpSpPr/>
          <p:nvPr/>
        </p:nvGrpSpPr>
        <p:grpSpPr>
          <a:xfrm flipH="1">
            <a:off x="2661983" y="1608780"/>
            <a:ext cx="165726" cy="183381"/>
            <a:chOff x="-1" y="-1"/>
            <a:chExt cx="331537" cy="366856"/>
          </a:xfrm>
        </p:grpSpPr>
        <p:sp>
          <p:nvSpPr>
            <p:cNvPr id="58" name="Google Shape;58;p13"/>
            <p:cNvSpPr/>
            <p:nvPr/>
          </p:nvSpPr>
          <p:spPr>
            <a:xfrm>
              <a:off x="142412" y="290293"/>
              <a:ext cx="43750" cy="76562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-1" y="-1"/>
              <a:ext cx="331537" cy="316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162691" y="-1"/>
              <a:ext cx="168845" cy="3169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139222" y="-1"/>
              <a:ext cx="46940" cy="45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162691" y="-1"/>
              <a:ext cx="23471" cy="451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4" name="Google Shape;6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11625488" y="3278288"/>
            <a:ext cx="123987" cy="166871"/>
          </a:xfrm>
          <a:prstGeom prst="rect">
            <a:avLst/>
          </a:prstGeom>
          <a:noFill/>
          <a:ln>
            <a:noFill/>
          </a:ln>
          <a:effectLst>
            <a:outerShdw blurRad="711200" rotWithShape="0">
              <a:srgbClr val="000000">
                <a:alpha val="74901"/>
              </a:srgbClr>
            </a:outerShdw>
          </a:effectLst>
        </p:spPr>
      </p:pic>
      <p:grpSp>
        <p:nvGrpSpPr>
          <p:cNvPr id="65" name="Google Shape;65;p13"/>
          <p:cNvGrpSpPr/>
          <p:nvPr/>
        </p:nvGrpSpPr>
        <p:grpSpPr>
          <a:xfrm>
            <a:off x="3386453" y="1446087"/>
            <a:ext cx="6357762" cy="4446213"/>
            <a:chOff x="-1201835" y="5330"/>
            <a:chExt cx="12718835" cy="8894739"/>
          </a:xfrm>
        </p:grpSpPr>
        <p:sp>
          <p:nvSpPr>
            <p:cNvPr id="66" name="Google Shape;66;p13"/>
            <p:cNvSpPr/>
            <p:nvPr/>
          </p:nvSpPr>
          <p:spPr>
            <a:xfrm>
              <a:off x="7530654" y="7172186"/>
              <a:ext cx="729581" cy="16678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2076631" y="7202844"/>
              <a:ext cx="747741" cy="16372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-1201835" y="5330"/>
              <a:ext cx="12718835" cy="5657016"/>
            </a:xfrm>
            <a:custGeom>
              <a:avLst/>
              <a:gdLst/>
              <a:ahLst/>
              <a:cxnLst/>
              <a:rect l="l" t="t" r="r" b="b"/>
              <a:pathLst>
                <a:path w="21339" h="21070" extrusionOk="0">
                  <a:moveTo>
                    <a:pt x="21322" y="8870"/>
                  </a:moveTo>
                  <a:cubicBezTo>
                    <a:pt x="21393" y="6965"/>
                    <a:pt x="21344" y="3888"/>
                    <a:pt x="19046" y="3134"/>
                  </a:cubicBezTo>
                  <a:cubicBezTo>
                    <a:pt x="13946" y="1461"/>
                    <a:pt x="7446" y="767"/>
                    <a:pt x="2299" y="67"/>
                  </a:cubicBezTo>
                  <a:cubicBezTo>
                    <a:pt x="1593" y="-29"/>
                    <a:pt x="-207" y="-530"/>
                    <a:pt x="19" y="3782"/>
                  </a:cubicBezTo>
                  <a:cubicBezTo>
                    <a:pt x="373" y="10526"/>
                    <a:pt x="1972" y="21055"/>
                    <a:pt x="1988" y="21070"/>
                  </a:cubicBezTo>
                  <a:lnTo>
                    <a:pt x="20321" y="21070"/>
                  </a:lnTo>
                  <a:lnTo>
                    <a:pt x="21322" y="8870"/>
                  </a:lnTo>
                  <a:close/>
                </a:path>
              </a:pathLst>
            </a:custGeom>
            <a:solidFill>
              <a:srgbClr val="4A311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-17247" y="5658488"/>
              <a:ext cx="10931229" cy="2121841"/>
            </a:xfrm>
            <a:custGeom>
              <a:avLst/>
              <a:gdLst/>
              <a:ahLst/>
              <a:cxnLst/>
              <a:rect l="l" t="t" r="r" b="b"/>
              <a:pathLst>
                <a:path w="21600" h="2132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361" y="5218"/>
                    <a:pt x="585" y="7925"/>
                    <a:pt x="919" y="12458"/>
                  </a:cubicBezTo>
                  <a:cubicBezTo>
                    <a:pt x="1200" y="16267"/>
                    <a:pt x="1527" y="21065"/>
                    <a:pt x="3172" y="20701"/>
                  </a:cubicBezTo>
                  <a:cubicBezTo>
                    <a:pt x="3376" y="21557"/>
                    <a:pt x="16716" y="21600"/>
                    <a:pt x="19150" y="20422"/>
                  </a:cubicBezTo>
                  <a:cubicBezTo>
                    <a:pt x="20313" y="19859"/>
                    <a:pt x="21317" y="14543"/>
                    <a:pt x="21600" y="0"/>
                  </a:cubicBezTo>
                </a:path>
              </a:pathLst>
            </a:custGeom>
            <a:solidFill>
              <a:srgbClr val="E1C276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3"/>
            <p:cNvSpPr/>
            <p:nvPr/>
          </p:nvSpPr>
          <p:spPr>
            <a:xfrm flipH="1">
              <a:off x="1775846" y="8260035"/>
              <a:ext cx="1372611" cy="640034"/>
            </a:xfrm>
            <a:custGeom>
              <a:avLst/>
              <a:gdLst/>
              <a:ahLst/>
              <a:cxnLst/>
              <a:rect l="l" t="t" r="r" b="b"/>
              <a:pathLst>
                <a:path w="20132" h="21600" extrusionOk="0">
                  <a:moveTo>
                    <a:pt x="8421" y="12777"/>
                  </a:moveTo>
                  <a:cubicBezTo>
                    <a:pt x="5817" y="13793"/>
                    <a:pt x="4900" y="6095"/>
                    <a:pt x="10" y="6095"/>
                  </a:cubicBezTo>
                  <a:cubicBezTo>
                    <a:pt x="-250" y="6095"/>
                    <a:pt x="4778" y="15211"/>
                    <a:pt x="4778" y="15211"/>
                  </a:cubicBezTo>
                  <a:lnTo>
                    <a:pt x="3867" y="20687"/>
                  </a:lnTo>
                  <a:lnTo>
                    <a:pt x="9462" y="20079"/>
                  </a:lnTo>
                  <a:lnTo>
                    <a:pt x="14699" y="21600"/>
                  </a:lnTo>
                  <a:lnTo>
                    <a:pt x="20132" y="7098"/>
                  </a:lnTo>
                  <a:cubicBezTo>
                    <a:pt x="20132" y="7098"/>
                    <a:pt x="15067" y="8519"/>
                    <a:pt x="13896" y="12169"/>
                  </a:cubicBezTo>
                  <a:cubicBezTo>
                    <a:pt x="12725" y="15819"/>
                    <a:pt x="15633" y="0"/>
                    <a:pt x="15633" y="0"/>
                  </a:cubicBezTo>
                  <a:cubicBezTo>
                    <a:pt x="15633" y="0"/>
                    <a:pt x="11025" y="11761"/>
                    <a:pt x="8421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7233333" y="8272522"/>
              <a:ext cx="1347129" cy="615060"/>
            </a:xfrm>
            <a:custGeom>
              <a:avLst/>
              <a:gdLst/>
              <a:ahLst/>
              <a:cxnLst/>
              <a:rect l="l" t="t" r="r" b="b"/>
              <a:pathLst>
                <a:path w="19559" h="21600" extrusionOk="0">
                  <a:moveTo>
                    <a:pt x="7848" y="12777"/>
                  </a:moveTo>
                  <a:cubicBezTo>
                    <a:pt x="5340" y="13517"/>
                    <a:pt x="4901" y="4443"/>
                    <a:pt x="11" y="4443"/>
                  </a:cubicBezTo>
                  <a:cubicBezTo>
                    <a:pt x="-249" y="4443"/>
                    <a:pt x="4205" y="15211"/>
                    <a:pt x="4205" y="15211"/>
                  </a:cubicBezTo>
                  <a:lnTo>
                    <a:pt x="3294" y="20687"/>
                  </a:lnTo>
                  <a:lnTo>
                    <a:pt x="8889" y="20079"/>
                  </a:lnTo>
                  <a:lnTo>
                    <a:pt x="14126" y="21600"/>
                  </a:lnTo>
                  <a:lnTo>
                    <a:pt x="19559" y="7098"/>
                  </a:lnTo>
                  <a:cubicBezTo>
                    <a:pt x="19559" y="7098"/>
                    <a:pt x="14494" y="8519"/>
                    <a:pt x="13323" y="12169"/>
                  </a:cubicBezTo>
                  <a:cubicBezTo>
                    <a:pt x="12152" y="15819"/>
                    <a:pt x="15060" y="0"/>
                    <a:pt x="15060" y="0"/>
                  </a:cubicBezTo>
                  <a:cubicBezTo>
                    <a:pt x="15060" y="0"/>
                    <a:pt x="10356" y="12037"/>
                    <a:pt x="7848" y="12777"/>
                  </a:cubicBez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2" name="Google Shape;72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56004" y="3976138"/>
            <a:ext cx="844763" cy="591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3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0341583" y="5802694"/>
            <a:ext cx="889574" cy="1754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13"/>
          <p:cNvGrpSpPr/>
          <p:nvPr/>
        </p:nvGrpSpPr>
        <p:grpSpPr>
          <a:xfrm>
            <a:off x="9839265" y="3053073"/>
            <a:ext cx="1879595" cy="2841769"/>
            <a:chOff x="-635178" y="3810989"/>
            <a:chExt cx="3418334" cy="5168193"/>
          </a:xfrm>
        </p:grpSpPr>
        <p:pic>
          <p:nvPicPr>
            <p:cNvPr id="75" name="Google Shape;75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797445" y="8234801"/>
              <a:ext cx="553088" cy="74438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76" name="Google Shape;76;p13"/>
            <p:cNvGrpSpPr/>
            <p:nvPr/>
          </p:nvGrpSpPr>
          <p:grpSpPr>
            <a:xfrm>
              <a:off x="-635178" y="3810989"/>
              <a:ext cx="3418334" cy="4453813"/>
              <a:chOff x="-635178" y="3810989"/>
              <a:chExt cx="3418334" cy="4453813"/>
            </a:xfrm>
          </p:grpSpPr>
          <p:sp>
            <p:nvSpPr>
              <p:cNvPr id="77" name="Google Shape;77;p13"/>
              <p:cNvSpPr/>
              <p:nvPr/>
            </p:nvSpPr>
            <p:spPr>
              <a:xfrm>
                <a:off x="-635178" y="3810989"/>
                <a:ext cx="1709165" cy="44538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13"/>
              <p:cNvSpPr/>
              <p:nvPr/>
            </p:nvSpPr>
            <p:spPr>
              <a:xfrm>
                <a:off x="1073989" y="3810989"/>
                <a:ext cx="1709167" cy="44538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79" name="Google Shape;79;p13"/>
          <p:cNvPicPr preferRelativeResize="0"/>
          <p:nvPr/>
        </p:nvPicPr>
        <p:blipFill rotWithShape="1">
          <a:blip r:embed="rId4">
            <a:alphaModFix amt="37000"/>
          </a:blip>
          <a:srcRect/>
          <a:stretch/>
        </p:blipFill>
        <p:spPr>
          <a:xfrm>
            <a:off x="11510577" y="3351350"/>
            <a:ext cx="342969" cy="1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3"/>
          <p:cNvSpPr txBox="1">
            <a:spLocks noGrp="1"/>
          </p:cNvSpPr>
          <p:nvPr>
            <p:ph type="ctrTitle"/>
          </p:nvPr>
        </p:nvSpPr>
        <p:spPr>
          <a:xfrm>
            <a:off x="3972601" y="1931212"/>
            <a:ext cx="5394960" cy="1298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800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3"/>
          <p:cNvSpPr txBox="1">
            <a:spLocks noGrp="1"/>
          </p:cNvSpPr>
          <p:nvPr>
            <p:ph type="subTitle" idx="1"/>
          </p:nvPr>
        </p:nvSpPr>
        <p:spPr>
          <a:xfrm>
            <a:off x="3958885" y="3321100"/>
            <a:ext cx="5422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AA8D5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3"/>
          <p:cNvSpPr txBox="1">
            <a:spLocks noGrp="1"/>
          </p:cNvSpPr>
          <p:nvPr>
            <p:ph type="body" idx="2"/>
          </p:nvPr>
        </p:nvSpPr>
        <p:spPr>
          <a:xfrm>
            <a:off x="5565848" y="5454565"/>
            <a:ext cx="2052206" cy="37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3"/>
          </p:nvPr>
        </p:nvSpPr>
        <p:spPr>
          <a:xfrm>
            <a:off x="4561588" y="4662047"/>
            <a:ext cx="4233588" cy="801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​"/>
              <a:defRPr sz="1800">
                <a:solidFill>
                  <a:srgbClr val="5B4127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1334398" y="1981776"/>
            <a:ext cx="865971" cy="1347705"/>
            <a:chOff x="-634266" y="820018"/>
            <a:chExt cx="2470716" cy="3845161"/>
          </a:xfrm>
        </p:grpSpPr>
        <p:pic>
          <p:nvPicPr>
            <p:cNvPr id="85" name="Google Shape;85;p13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219933" y="4399025"/>
              <a:ext cx="761833" cy="2661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" name="Google Shape;86;p13"/>
            <p:cNvGrpSpPr/>
            <p:nvPr/>
          </p:nvGrpSpPr>
          <p:grpSpPr>
            <a:xfrm>
              <a:off x="-634266" y="820018"/>
              <a:ext cx="2470716" cy="3735489"/>
              <a:chOff x="-2" y="-2"/>
              <a:chExt cx="6874654" cy="10393818"/>
            </a:xfrm>
          </p:grpSpPr>
          <p:pic>
            <p:nvPicPr>
              <p:cNvPr id="87" name="Google Shape;87;p13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 rot="10800000">
                <a:off x="2881165" y="8896780"/>
                <a:ext cx="1112323" cy="1497036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8" name="Google Shape;88;p13"/>
              <p:cNvGrpSpPr/>
              <p:nvPr/>
            </p:nvGrpSpPr>
            <p:grpSpPr>
              <a:xfrm>
                <a:off x="-2" y="-2"/>
                <a:ext cx="6874654" cy="8957121"/>
                <a:chOff x="-1" y="-1"/>
                <a:chExt cx="6874652" cy="8957119"/>
              </a:xfrm>
            </p:grpSpPr>
            <p:sp>
              <p:nvSpPr>
                <p:cNvPr id="89" name="Google Shape;89;p13"/>
                <p:cNvSpPr/>
                <p:nvPr/>
              </p:nvSpPr>
              <p:spPr>
                <a:xfrm>
                  <a:off x="-1" y="-1"/>
                  <a:ext cx="3437326" cy="8957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21600" y="0"/>
                      </a:moveTo>
                      <a:lnTo>
                        <a:pt x="9302" y="7966"/>
                      </a:lnTo>
                      <a:lnTo>
                        <a:pt x="15083" y="7966"/>
                      </a:lnTo>
                      <a:lnTo>
                        <a:pt x="5282" y="14208"/>
                      </a:lnTo>
                      <a:lnTo>
                        <a:pt x="11299" y="14208"/>
                      </a:lnTo>
                      <a:lnTo>
                        <a:pt x="0" y="21600"/>
                      </a:lnTo>
                      <a:lnTo>
                        <a:pt x="21600" y="21600"/>
                      </a:lnTo>
                      <a:lnTo>
                        <a:pt x="21600" y="0"/>
                      </a:lnTo>
                      <a:close/>
                    </a:path>
                  </a:pathLst>
                </a:custGeom>
                <a:solidFill>
                  <a:srgbClr val="76C05C"/>
                </a:solidFill>
                <a:ln>
                  <a:noFill/>
                </a:ln>
              </p:spPr>
              <p:txBody>
                <a:bodyPr spcFirstLastPara="1" wrap="square"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0" name="Google Shape;90;p13"/>
                <p:cNvSpPr/>
                <p:nvPr/>
              </p:nvSpPr>
              <p:spPr>
                <a:xfrm>
                  <a:off x="3437325" y="-1"/>
                  <a:ext cx="3437326" cy="89571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21600"/>
                      </a:lnTo>
                      <a:lnTo>
                        <a:pt x="10301" y="14208"/>
                      </a:lnTo>
                      <a:lnTo>
                        <a:pt x="16318" y="14208"/>
                      </a:lnTo>
                      <a:lnTo>
                        <a:pt x="6780" y="7966"/>
                      </a:lnTo>
                      <a:lnTo>
                        <a:pt x="12298" y="7966"/>
                      </a:lnTo>
                      <a:lnTo>
                        <a:pt x="0" y="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0F9948"/>
                </a:solidFill>
                <a:ln>
                  <a:noFill/>
                </a:ln>
              </p:spPr>
              <p:txBody>
                <a:bodyPr spcFirstLastPara="1" wrap="square" lIns="22850" tIns="22850" rIns="22850" bIns="2285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9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91" name="Google Shape;91;p13"/>
          <p:cNvGrpSpPr/>
          <p:nvPr/>
        </p:nvGrpSpPr>
        <p:grpSpPr>
          <a:xfrm flipH="1">
            <a:off x="2866042" y="2047267"/>
            <a:ext cx="541128" cy="598774"/>
            <a:chOff x="-1" y="-1"/>
            <a:chExt cx="1190791" cy="1317645"/>
          </a:xfrm>
        </p:grpSpPr>
        <p:sp>
          <p:nvSpPr>
            <p:cNvPr id="92" name="Google Shape;92;p13"/>
            <p:cNvSpPr/>
            <p:nvPr/>
          </p:nvSpPr>
          <p:spPr>
            <a:xfrm>
              <a:off x="511507" y="1042657"/>
              <a:ext cx="157136" cy="274987"/>
            </a:xfrm>
            <a:prstGeom prst="rect">
              <a:avLst/>
            </a:prstGeom>
            <a:solidFill>
              <a:srgbClr val="5D3E16"/>
            </a:solidFill>
            <a:ln>
              <a:noFill/>
            </a:ln>
            <a:effectLst>
              <a:outerShdw blurRad="711200" rotWithShape="0">
                <a:srgbClr val="000000">
                  <a:alpha val="74901"/>
                </a:srgbClr>
              </a:outerShdw>
            </a:effectLst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-1" y="-1"/>
              <a:ext cx="1190791" cy="1138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584346" y="-1"/>
              <a:ext cx="606444" cy="1138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500050" y="-1"/>
              <a:ext cx="168593" cy="1620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108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584346" y="-1"/>
              <a:ext cx="84297" cy="1620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CD7D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8" name="Google Shape;98;p13"/>
          <p:cNvGrpSpPr/>
          <p:nvPr/>
        </p:nvGrpSpPr>
        <p:grpSpPr>
          <a:xfrm>
            <a:off x="-29346" y="788433"/>
            <a:ext cx="1388909" cy="3274109"/>
            <a:chOff x="-31202" y="814295"/>
            <a:chExt cx="1348061" cy="3177818"/>
          </a:xfrm>
        </p:grpSpPr>
        <p:sp>
          <p:nvSpPr>
            <p:cNvPr id="99" name="Google Shape;99;p13"/>
            <p:cNvSpPr/>
            <p:nvPr/>
          </p:nvSpPr>
          <p:spPr>
            <a:xfrm rot="-7952">
              <a:off x="-8298" y="1463230"/>
              <a:ext cx="1217807" cy="598425"/>
            </a:xfrm>
            <a:custGeom>
              <a:avLst/>
              <a:gdLst/>
              <a:ahLst/>
              <a:cxnLst/>
              <a:rect l="l" t="t" r="r" b="b"/>
              <a:pathLst>
                <a:path w="1217807" h="598425" extrusionOk="0">
                  <a:moveTo>
                    <a:pt x="1056481" y="3"/>
                  </a:moveTo>
                  <a:lnTo>
                    <a:pt x="1217807" y="319574"/>
                  </a:lnTo>
                  <a:lnTo>
                    <a:pt x="0" y="598425"/>
                  </a:lnTo>
                  <a:lnTo>
                    <a:pt x="813" y="246746"/>
                  </a:lnTo>
                  <a:lnTo>
                    <a:pt x="134971" y="190807"/>
                  </a:lnTo>
                  <a:cubicBezTo>
                    <a:pt x="182399" y="172453"/>
                    <a:pt x="230826" y="155213"/>
                    <a:pt x="279819" y="139601"/>
                  </a:cubicBezTo>
                  <a:cubicBezTo>
                    <a:pt x="661553" y="17997"/>
                    <a:pt x="1054268" y="-271"/>
                    <a:pt x="1056481" y="3"/>
                  </a:cubicBezTo>
                  <a:close/>
                </a:path>
              </a:pathLst>
            </a:custGeom>
            <a:solidFill>
              <a:srgbClr val="64C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0" name="Google Shape;100;p13"/>
            <p:cNvPicPr preferRelativeResize="0"/>
            <p:nvPr/>
          </p:nvPicPr>
          <p:blipFill rotWithShape="1">
            <a:blip r:embed="rId4">
              <a:alphaModFix amt="61000"/>
            </a:blip>
            <a:srcRect/>
            <a:stretch/>
          </p:blipFill>
          <p:spPr>
            <a:xfrm>
              <a:off x="-31202" y="3772151"/>
              <a:ext cx="629614" cy="2199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10800000">
              <a:off x="139011" y="3456824"/>
              <a:ext cx="330383" cy="4446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3"/>
            <p:cNvSpPr/>
            <p:nvPr/>
          </p:nvSpPr>
          <p:spPr>
            <a:xfrm>
              <a:off x="295901" y="814295"/>
              <a:ext cx="1020958" cy="26604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3"/>
            <p:cNvSpPr/>
            <p:nvPr/>
          </p:nvSpPr>
          <p:spPr>
            <a:xfrm flipH="1">
              <a:off x="-8467" y="814295"/>
              <a:ext cx="307134" cy="2660452"/>
            </a:xfrm>
            <a:custGeom>
              <a:avLst/>
              <a:gdLst/>
              <a:ahLst/>
              <a:cxnLst/>
              <a:rect l="l" t="t" r="r" b="b"/>
              <a:pathLst>
                <a:path w="307134" h="2660452" extrusionOk="0">
                  <a:moveTo>
                    <a:pt x="0" y="0"/>
                  </a:moveTo>
                  <a:lnTo>
                    <a:pt x="0" y="2660452"/>
                  </a:lnTo>
                  <a:lnTo>
                    <a:pt x="307134" y="2660452"/>
                  </a:lnTo>
                  <a:lnTo>
                    <a:pt x="307134" y="518419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" name="Google Shape;104;p13"/>
          <p:cNvGrpSpPr/>
          <p:nvPr/>
        </p:nvGrpSpPr>
        <p:grpSpPr>
          <a:xfrm>
            <a:off x="10720344" y="272297"/>
            <a:ext cx="698111" cy="945348"/>
            <a:chOff x="10738913" y="138783"/>
            <a:chExt cx="839867" cy="1126043"/>
          </a:xfrm>
        </p:grpSpPr>
        <p:pic>
          <p:nvPicPr>
            <p:cNvPr id="105" name="Google Shape;105;p13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738913" y="138783"/>
              <a:ext cx="839867" cy="1126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3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11083468" y="1047810"/>
              <a:ext cx="148271" cy="1375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" name="Google Shape;107;p13"/>
          <p:cNvGrpSpPr/>
          <p:nvPr/>
        </p:nvGrpSpPr>
        <p:grpSpPr>
          <a:xfrm>
            <a:off x="11304329" y="2286589"/>
            <a:ext cx="766298" cy="998424"/>
            <a:chOff x="-1" y="-1"/>
            <a:chExt cx="865332" cy="1127458"/>
          </a:xfrm>
        </p:grpSpPr>
        <p:sp>
          <p:nvSpPr>
            <p:cNvPr id="108" name="Google Shape;108;p13"/>
            <p:cNvSpPr/>
            <p:nvPr/>
          </p:nvSpPr>
          <p:spPr>
            <a:xfrm>
              <a:off x="-1" y="-1"/>
              <a:ext cx="432667" cy="11274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9302" y="7966"/>
                  </a:lnTo>
                  <a:lnTo>
                    <a:pt x="15083" y="7966"/>
                  </a:lnTo>
                  <a:lnTo>
                    <a:pt x="5282" y="14208"/>
                  </a:lnTo>
                  <a:lnTo>
                    <a:pt x="11299" y="14208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76C05C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32665" y="-1"/>
              <a:ext cx="432666" cy="11274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10301" y="14208"/>
                  </a:lnTo>
                  <a:lnTo>
                    <a:pt x="16318" y="14208"/>
                  </a:lnTo>
                  <a:lnTo>
                    <a:pt x="6780" y="7966"/>
                  </a:lnTo>
                  <a:lnTo>
                    <a:pt x="12298" y="7966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22850" tIns="22850" rIns="22850" bIns="2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13"/>
          <p:cNvGrpSpPr/>
          <p:nvPr/>
        </p:nvGrpSpPr>
        <p:grpSpPr>
          <a:xfrm>
            <a:off x="597208" y="3945947"/>
            <a:ext cx="4364449" cy="2797514"/>
            <a:chOff x="597208" y="3945947"/>
            <a:chExt cx="4364449" cy="2797514"/>
          </a:xfrm>
        </p:grpSpPr>
        <p:grpSp>
          <p:nvGrpSpPr>
            <p:cNvPr id="111" name="Google Shape;111;p13"/>
            <p:cNvGrpSpPr/>
            <p:nvPr/>
          </p:nvGrpSpPr>
          <p:grpSpPr>
            <a:xfrm>
              <a:off x="597208" y="5783002"/>
              <a:ext cx="4364449" cy="960459"/>
              <a:chOff x="268818" y="5844239"/>
              <a:chExt cx="5062308" cy="1103000"/>
            </a:xfrm>
          </p:grpSpPr>
          <p:pic>
            <p:nvPicPr>
              <p:cNvPr id="112" name="Google Shape;112;p13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3597601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3" name="Google Shape;113;p13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442250" y="6060551"/>
                <a:ext cx="1076383" cy="886688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4" name="Google Shape;114;p13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68818" y="6030480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5" name="Google Shape;115;p13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 rot="180000">
                <a:off x="1800562" y="6227585"/>
                <a:ext cx="1076383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6" name="Google Shape;116;p13"/>
              <p:cNvPicPr preferRelativeResize="0"/>
              <p:nvPr/>
            </p:nvPicPr>
            <p:blipFill rotWithShape="1">
              <a:blip r:embed="rId4">
                <a:alphaModFix amt="61000"/>
              </a:blip>
              <a:srcRect/>
              <a:stretch/>
            </p:blipFill>
            <p:spPr>
              <a:xfrm>
                <a:off x="2808853" y="5844239"/>
                <a:ext cx="1733525" cy="66618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17" name="Google Shape;117;p13" descr="Camp-Fire-Friends.png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97694" y="3945947"/>
              <a:ext cx="4078274" cy="266220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 spd="med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">
  <p:cSld name="Basic 2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2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22"/>
          <p:cNvSpPr txBox="1">
            <a:spLocks noGrp="1"/>
          </p:cNvSpPr>
          <p:nvPr>
            <p:ph type="body" idx="1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1" name="Google Shape;281;p22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23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5" name="Google Shape;285;p23"/>
          <p:cNvSpPr txBox="1">
            <a:spLocks noGrp="1"/>
          </p:cNvSpPr>
          <p:nvPr>
            <p:ph type="body" idx="2"/>
          </p:nvPr>
        </p:nvSpPr>
        <p:spPr>
          <a:xfrm>
            <a:off x="6313932" y="1764285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6" name="Google Shape;286;p23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23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_MtnFooter">
  <p:cSld name="2-column_MtnFooter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24"/>
          <p:cNvGrpSpPr/>
          <p:nvPr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290" name="Google Shape;290;p24"/>
            <p:cNvSpPr/>
            <p:nvPr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4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7350855" y="6417001"/>
              <a:ext cx="163854" cy="2225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24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2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3317277" y="6253147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4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1" name="Google Shape;331;p24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332" name="Google Shape;332;p24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4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24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24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" name="Google Shape;336;p24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7" name="Google Shape;337;p24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338" name="Google Shape;338;p24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9" name="Google Shape;339;p24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0" name="Google Shape;340;p24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" name="Google Shape;341;p24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2" name="Google Shape;342;p24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p24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4" name="Google Shape;344;p24"/>
          <p:cNvSpPr txBox="1">
            <a:spLocks noGrp="1"/>
          </p:cNvSpPr>
          <p:nvPr>
            <p:ph type="body" idx="2"/>
          </p:nvPr>
        </p:nvSpPr>
        <p:spPr>
          <a:xfrm>
            <a:off x="6313932" y="1764285"/>
            <a:ext cx="5303520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 txBox="1">
            <a:spLocks noGrp="1"/>
          </p:cNvSpPr>
          <p:nvPr>
            <p:ph type="ftr" idx="11"/>
          </p:nvPr>
        </p:nvSpPr>
        <p:spPr>
          <a:xfrm>
            <a:off x="577851" y="6545047"/>
            <a:ext cx="10022416" cy="171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">
  <p:cSld name="3 Column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5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9" name="Google Shape;349;p25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3429000" cy="422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0" name="Google Shape;350;p25"/>
          <p:cNvSpPr txBox="1">
            <a:spLocks noGrp="1"/>
          </p:cNvSpPr>
          <p:nvPr>
            <p:ph type="body" idx="2"/>
          </p:nvPr>
        </p:nvSpPr>
        <p:spPr>
          <a:xfrm>
            <a:off x="4377367" y="1764002"/>
            <a:ext cx="3429000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1" name="Google Shape;351;p25"/>
          <p:cNvSpPr txBox="1">
            <a:spLocks noGrp="1"/>
          </p:cNvSpPr>
          <p:nvPr>
            <p:ph type="body" idx="3"/>
          </p:nvPr>
        </p:nvSpPr>
        <p:spPr>
          <a:xfrm>
            <a:off x="8183233" y="1763713"/>
            <a:ext cx="3429000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2" name="Google Shape;352;p25"/>
          <p:cNvSpPr txBox="1">
            <a:spLocks noGrp="1"/>
          </p:cNvSpPr>
          <p:nvPr>
            <p:ph type="body" idx="4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3" name="Google Shape;353;p25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_MtnFooter">
  <p:cSld name="3 Column_MtnFooter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6"/>
          <p:cNvGrpSpPr/>
          <p:nvPr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356" name="Google Shape;356;p26"/>
            <p:cNvSpPr/>
            <p:nvPr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26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26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26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26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26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4" name="Google Shape;364;p26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" name="Google Shape;365;p26"/>
            <p:cNvSpPr/>
            <p:nvPr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26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26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26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26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1" name="Google Shape;371;p26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26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26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26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7350855" y="6417001"/>
              <a:ext cx="163854" cy="2225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26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26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26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26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26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6"/>
            <p:cNvSpPr/>
            <p:nvPr/>
          </p:nvSpPr>
          <p:spPr>
            <a:xfrm>
              <a:off x="3317277" y="6236759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26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26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26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6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26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6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6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6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6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6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97" name="Google Shape;397;p26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398" name="Google Shape;398;p26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9" name="Google Shape;399;p26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6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6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2" name="Google Shape;402;p26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03" name="Google Shape;403;p26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404" name="Google Shape;404;p26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5" name="Google Shape;405;p26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6" name="Google Shape;406;p26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26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8" name="Google Shape;408;p26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3429000" cy="4223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2"/>
          </p:nvPr>
        </p:nvSpPr>
        <p:spPr>
          <a:xfrm>
            <a:off x="4377367" y="1764002"/>
            <a:ext cx="3429000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3"/>
          </p:nvPr>
        </p:nvSpPr>
        <p:spPr>
          <a:xfrm>
            <a:off x="8183233" y="1763713"/>
            <a:ext cx="3429000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2" name="Google Shape;412;p26"/>
          <p:cNvSpPr txBox="1">
            <a:spLocks noGrp="1"/>
          </p:cNvSpPr>
          <p:nvPr>
            <p:ph type="body" idx="4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3" name="Google Shape;413;p26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7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6" name="Google Shape;416;p27"/>
          <p:cNvSpPr txBox="1">
            <a:spLocks noGrp="1"/>
          </p:cNvSpPr>
          <p:nvPr>
            <p:ph type="body" idx="1"/>
          </p:nvPr>
        </p:nvSpPr>
        <p:spPr>
          <a:xfrm>
            <a:off x="3405753" y="1763713"/>
            <a:ext cx="2542086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body" idx="2"/>
          </p:nvPr>
        </p:nvSpPr>
        <p:spPr>
          <a:xfrm>
            <a:off x="6240005" y="1763713"/>
            <a:ext cx="2540125" cy="42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body" idx="3"/>
          </p:nvPr>
        </p:nvSpPr>
        <p:spPr>
          <a:xfrm>
            <a:off x="9072299" y="1763713"/>
            <a:ext cx="2545029" cy="4224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body" idx="4"/>
          </p:nvPr>
        </p:nvSpPr>
        <p:spPr>
          <a:xfrm>
            <a:off x="571501" y="1764287"/>
            <a:ext cx="2542086" cy="4224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27"/>
          <p:cNvSpPr txBox="1">
            <a:spLocks noGrp="1"/>
          </p:cNvSpPr>
          <p:nvPr>
            <p:ph type="body" idx="5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1" name="Google Shape;421;p27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lumn_titles">
  <p:cSld name="3_column_titles"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8"/>
          <p:cNvSpPr txBox="1">
            <a:spLocks noGrp="1"/>
          </p:cNvSpPr>
          <p:nvPr>
            <p:ph type="body" idx="1"/>
          </p:nvPr>
        </p:nvSpPr>
        <p:spPr>
          <a:xfrm>
            <a:off x="4303712" y="2435044"/>
            <a:ext cx="3581400" cy="32727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 sz="2000">
                <a:solidFill>
                  <a:srgbClr val="5C646A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5C646A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5C646A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4" name="Google Shape;424;p28"/>
          <p:cNvSpPr txBox="1">
            <a:spLocks noGrp="1"/>
          </p:cNvSpPr>
          <p:nvPr>
            <p:ph type="body" idx="2"/>
          </p:nvPr>
        </p:nvSpPr>
        <p:spPr>
          <a:xfrm>
            <a:off x="8036241" y="2435044"/>
            <a:ext cx="3581400" cy="32727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 sz="2000">
                <a:solidFill>
                  <a:srgbClr val="5C646A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5C646A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5C646A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5" name="Google Shape;425;p28"/>
          <p:cNvSpPr txBox="1">
            <a:spLocks noGrp="1"/>
          </p:cNvSpPr>
          <p:nvPr>
            <p:ph type="body" idx="3"/>
          </p:nvPr>
        </p:nvSpPr>
        <p:spPr>
          <a:xfrm>
            <a:off x="576072" y="2435044"/>
            <a:ext cx="3583884" cy="32727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75" tIns="182875" rIns="182875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 sz="2000">
                <a:solidFill>
                  <a:srgbClr val="5C646A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 sz="1800">
                <a:solidFill>
                  <a:srgbClr val="5C646A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3pPr>
            <a:lvl4pPr marL="1828800" lvl="3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5C646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5C646A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/>
          <p:nvPr/>
        </p:nvSpPr>
        <p:spPr>
          <a:xfrm>
            <a:off x="8037576" y="1753754"/>
            <a:ext cx="3584448" cy="681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8"/>
          <p:cNvSpPr/>
          <p:nvPr/>
        </p:nvSpPr>
        <p:spPr>
          <a:xfrm>
            <a:off x="4306824" y="1753754"/>
            <a:ext cx="3584448" cy="681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8"/>
          <p:cNvSpPr/>
          <p:nvPr/>
        </p:nvSpPr>
        <p:spPr>
          <a:xfrm>
            <a:off x="576072" y="1753754"/>
            <a:ext cx="3584448" cy="68129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9" name="Google Shape;429;p28"/>
          <p:cNvPicPr preferRelativeResize="0"/>
          <p:nvPr/>
        </p:nvPicPr>
        <p:blipFill rotWithShape="1">
          <a:blip r:embed="rId2">
            <a:alphaModFix/>
          </a:blip>
          <a:srcRect l="35141" t="34614" r="4675" b="54945"/>
          <a:stretch/>
        </p:blipFill>
        <p:spPr>
          <a:xfrm>
            <a:off x="4283262" y="1743364"/>
            <a:ext cx="7335651" cy="715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28"/>
          <p:cNvPicPr preferRelativeResize="0"/>
          <p:nvPr/>
        </p:nvPicPr>
        <p:blipFill rotWithShape="1">
          <a:blip r:embed="rId2">
            <a:alphaModFix/>
          </a:blip>
          <a:srcRect l="65462" t="21986" r="4865" b="67574"/>
          <a:stretch/>
        </p:blipFill>
        <p:spPr>
          <a:xfrm>
            <a:off x="546592" y="1713875"/>
            <a:ext cx="3616609" cy="715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28"/>
          <p:cNvSpPr txBox="1">
            <a:spLocks noGrp="1"/>
          </p:cNvSpPr>
          <p:nvPr>
            <p:ph type="body" idx="4"/>
          </p:nvPr>
        </p:nvSpPr>
        <p:spPr>
          <a:xfrm>
            <a:off x="576072" y="1753754"/>
            <a:ext cx="3584448" cy="68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marL="457200" lvl="0" indent="-22860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body" idx="5"/>
          </p:nvPr>
        </p:nvSpPr>
        <p:spPr>
          <a:xfrm>
            <a:off x="4306824" y="1753754"/>
            <a:ext cx="3584448" cy="68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marL="457200" lvl="0" indent="-22860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3" name="Google Shape;433;p28"/>
          <p:cNvSpPr txBox="1">
            <a:spLocks noGrp="1"/>
          </p:cNvSpPr>
          <p:nvPr>
            <p:ph type="body" idx="6"/>
          </p:nvPr>
        </p:nvSpPr>
        <p:spPr>
          <a:xfrm>
            <a:off x="8037576" y="1753754"/>
            <a:ext cx="3584448" cy="681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ctr" anchorCtr="0">
            <a:noAutofit/>
          </a:bodyPr>
          <a:lstStyle>
            <a:lvl1pPr marL="457200" lvl="0" indent="-228600" algn="ctr">
              <a:lnSpc>
                <a:spcPct val="88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4" name="Google Shape;434;p28"/>
          <p:cNvSpPr txBox="1">
            <a:spLocks noGrp="1"/>
          </p:cNvSpPr>
          <p:nvPr>
            <p:ph type="body" idx="7"/>
          </p:nvPr>
        </p:nvSpPr>
        <p:spPr>
          <a:xfrm>
            <a:off x="8041625" y="5750548"/>
            <a:ext cx="3581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t" anchorCtr="0">
            <a:sp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None/>
              <a:defRPr sz="16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5" name="Google Shape;435;p28"/>
          <p:cNvSpPr txBox="1">
            <a:spLocks noGrp="1"/>
          </p:cNvSpPr>
          <p:nvPr>
            <p:ph type="body" idx="8"/>
          </p:nvPr>
        </p:nvSpPr>
        <p:spPr>
          <a:xfrm>
            <a:off x="571500" y="5750548"/>
            <a:ext cx="3581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t" anchorCtr="0">
            <a:sp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6" name="Google Shape;436;p28"/>
          <p:cNvSpPr txBox="1">
            <a:spLocks noGrp="1"/>
          </p:cNvSpPr>
          <p:nvPr>
            <p:ph type="body" idx="9"/>
          </p:nvPr>
        </p:nvSpPr>
        <p:spPr>
          <a:xfrm>
            <a:off x="4303712" y="5750548"/>
            <a:ext cx="35814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0" rIns="182875" bIns="0" anchor="t" anchorCtr="0">
            <a:spAutoFit/>
          </a:bodyPr>
          <a:lstStyle>
            <a:lvl1pPr marL="457200" lvl="0" indent="-228600" algn="l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7" name="Google Shape;437;p28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8" name="Google Shape;438;p28"/>
          <p:cNvSpPr txBox="1">
            <a:spLocks noGrp="1"/>
          </p:cNvSpPr>
          <p:nvPr>
            <p:ph type="body" idx="1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9" name="Google Shape;439;p28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olumn photos">
  <p:cSld name="3_column photos"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9"/>
          <p:cNvSpPr/>
          <p:nvPr/>
        </p:nvSpPr>
        <p:spPr>
          <a:xfrm>
            <a:off x="8043564" y="5561527"/>
            <a:ext cx="3584448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9"/>
          <p:cNvSpPr/>
          <p:nvPr/>
        </p:nvSpPr>
        <p:spPr>
          <a:xfrm>
            <a:off x="4304013" y="5561527"/>
            <a:ext cx="3584448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9"/>
          <p:cNvSpPr/>
          <p:nvPr/>
        </p:nvSpPr>
        <p:spPr>
          <a:xfrm>
            <a:off x="576072" y="5561527"/>
            <a:ext cx="3584448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4" name="Google Shape;444;p2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29"/>
          <p:cNvSpPr txBox="1">
            <a:spLocks noGrp="1"/>
          </p:cNvSpPr>
          <p:nvPr>
            <p:ph type="body" idx="1"/>
          </p:nvPr>
        </p:nvSpPr>
        <p:spPr>
          <a:xfrm>
            <a:off x="8043564" y="5561527"/>
            <a:ext cx="35844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6" name="Google Shape;446;p29"/>
          <p:cNvSpPr txBox="1">
            <a:spLocks noGrp="1"/>
          </p:cNvSpPr>
          <p:nvPr>
            <p:ph type="body" idx="2"/>
          </p:nvPr>
        </p:nvSpPr>
        <p:spPr>
          <a:xfrm>
            <a:off x="576072" y="5561527"/>
            <a:ext cx="35844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7" name="Google Shape;447;p29"/>
          <p:cNvSpPr txBox="1">
            <a:spLocks noGrp="1"/>
          </p:cNvSpPr>
          <p:nvPr>
            <p:ph type="body" idx="3"/>
          </p:nvPr>
        </p:nvSpPr>
        <p:spPr>
          <a:xfrm>
            <a:off x="4304013" y="5561527"/>
            <a:ext cx="3584448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8" name="Google Shape;448;p29"/>
          <p:cNvSpPr>
            <a:spLocks noGrp="1"/>
          </p:cNvSpPr>
          <p:nvPr>
            <p:ph type="pic" idx="4"/>
          </p:nvPr>
        </p:nvSpPr>
        <p:spPr>
          <a:xfrm>
            <a:off x="576072" y="1756305"/>
            <a:ext cx="3584448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49" name="Google Shape;449;p29"/>
          <p:cNvSpPr>
            <a:spLocks noGrp="1"/>
          </p:cNvSpPr>
          <p:nvPr>
            <p:ph type="pic" idx="5"/>
          </p:nvPr>
        </p:nvSpPr>
        <p:spPr>
          <a:xfrm>
            <a:off x="4304013" y="1756305"/>
            <a:ext cx="3584448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0" name="Google Shape;450;p29"/>
          <p:cNvSpPr>
            <a:spLocks noGrp="1"/>
          </p:cNvSpPr>
          <p:nvPr>
            <p:ph type="pic" idx="6"/>
          </p:nvPr>
        </p:nvSpPr>
        <p:spPr>
          <a:xfrm>
            <a:off x="8043564" y="1756305"/>
            <a:ext cx="3584448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51" name="Google Shape;451;p29"/>
          <p:cNvSpPr txBox="1">
            <a:spLocks noGrp="1"/>
          </p:cNvSpPr>
          <p:nvPr>
            <p:ph type="body" idx="7"/>
          </p:nvPr>
        </p:nvSpPr>
        <p:spPr>
          <a:xfrm>
            <a:off x="571500" y="1081137"/>
            <a:ext cx="11046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2" name="Google Shape;452;p29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3" name="Google Shape;453;p29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4-column photos">
  <p:cSld name="4-column photos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0"/>
          <p:cNvSpPr/>
          <p:nvPr/>
        </p:nvSpPr>
        <p:spPr>
          <a:xfrm>
            <a:off x="6199770" y="5573837"/>
            <a:ext cx="261518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30"/>
          <p:cNvSpPr/>
          <p:nvPr/>
        </p:nvSpPr>
        <p:spPr>
          <a:xfrm>
            <a:off x="3387921" y="5573837"/>
            <a:ext cx="261518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0"/>
          <p:cNvSpPr/>
          <p:nvPr/>
        </p:nvSpPr>
        <p:spPr>
          <a:xfrm>
            <a:off x="576072" y="5573837"/>
            <a:ext cx="2615184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0"/>
          <p:cNvSpPr/>
          <p:nvPr/>
        </p:nvSpPr>
        <p:spPr>
          <a:xfrm>
            <a:off x="9011620" y="5573837"/>
            <a:ext cx="2605842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9" name="Google Shape;459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4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30"/>
          <p:cNvSpPr txBox="1">
            <a:spLocks noGrp="1"/>
          </p:cNvSpPr>
          <p:nvPr>
            <p:ph type="body" idx="1"/>
          </p:nvPr>
        </p:nvSpPr>
        <p:spPr>
          <a:xfrm>
            <a:off x="571500" y="1081137"/>
            <a:ext cx="11046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1" name="Google Shape;461;p30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2" name="Google Shape;462;p30"/>
          <p:cNvSpPr txBox="1">
            <a:spLocks noGrp="1"/>
          </p:cNvSpPr>
          <p:nvPr>
            <p:ph type="body" idx="2"/>
          </p:nvPr>
        </p:nvSpPr>
        <p:spPr>
          <a:xfrm>
            <a:off x="6199770" y="5573837"/>
            <a:ext cx="261518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Clr>
                <a:schemeClr val="lt2"/>
              </a:buClr>
              <a:buSzPts val="1280"/>
              <a:buFont typeface="Noto Sans Symbols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3" name="Google Shape;463;p30"/>
          <p:cNvSpPr txBox="1">
            <a:spLocks noGrp="1"/>
          </p:cNvSpPr>
          <p:nvPr>
            <p:ph type="body" idx="3"/>
          </p:nvPr>
        </p:nvSpPr>
        <p:spPr>
          <a:xfrm>
            <a:off x="576072" y="5573837"/>
            <a:ext cx="261518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4" name="Google Shape;464;p30"/>
          <p:cNvSpPr txBox="1">
            <a:spLocks noGrp="1"/>
          </p:cNvSpPr>
          <p:nvPr>
            <p:ph type="body" idx="4"/>
          </p:nvPr>
        </p:nvSpPr>
        <p:spPr>
          <a:xfrm>
            <a:off x="3387921" y="5573837"/>
            <a:ext cx="2615184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spcBef>
                <a:spcPts val="12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5" name="Google Shape;465;p30"/>
          <p:cNvSpPr txBox="1">
            <a:spLocks noGrp="1"/>
          </p:cNvSpPr>
          <p:nvPr>
            <p:ph type="body" idx="5"/>
          </p:nvPr>
        </p:nvSpPr>
        <p:spPr>
          <a:xfrm>
            <a:off x="9011620" y="5573837"/>
            <a:ext cx="2587752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330200" algn="ctr">
              <a:spcBef>
                <a:spcPts val="12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6" name="Google Shape;466;p30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67" name="Google Shape;467;p30"/>
          <p:cNvSpPr>
            <a:spLocks noGrp="1"/>
          </p:cNvSpPr>
          <p:nvPr>
            <p:ph type="pic" idx="6"/>
          </p:nvPr>
        </p:nvSpPr>
        <p:spPr>
          <a:xfrm>
            <a:off x="576072" y="1754144"/>
            <a:ext cx="2615184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8" name="Google Shape;468;p30"/>
          <p:cNvSpPr>
            <a:spLocks noGrp="1"/>
          </p:cNvSpPr>
          <p:nvPr>
            <p:ph type="pic" idx="7"/>
          </p:nvPr>
        </p:nvSpPr>
        <p:spPr>
          <a:xfrm>
            <a:off x="3387921" y="1754144"/>
            <a:ext cx="2615184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69" name="Google Shape;469;p30"/>
          <p:cNvSpPr>
            <a:spLocks noGrp="1"/>
          </p:cNvSpPr>
          <p:nvPr>
            <p:ph type="pic" idx="8"/>
          </p:nvPr>
        </p:nvSpPr>
        <p:spPr>
          <a:xfrm>
            <a:off x="6199770" y="1754144"/>
            <a:ext cx="2615184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70" name="Google Shape;470;p30"/>
          <p:cNvSpPr>
            <a:spLocks noGrp="1"/>
          </p:cNvSpPr>
          <p:nvPr>
            <p:ph type="pic" idx="9"/>
          </p:nvPr>
        </p:nvSpPr>
        <p:spPr>
          <a:xfrm>
            <a:off x="9011620" y="1754144"/>
            <a:ext cx="2605832" cy="3822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plit">
  <p:cSld name="Third spli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1"/>
          <p:cNvSpPr txBox="1">
            <a:spLocks noGrp="1"/>
          </p:cNvSpPr>
          <p:nvPr>
            <p:ph type="body" idx="1"/>
          </p:nvPr>
        </p:nvSpPr>
        <p:spPr>
          <a:xfrm>
            <a:off x="8309923" y="1763713"/>
            <a:ext cx="3299490" cy="422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3" name="Google Shape;473;p31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31"/>
          <p:cNvSpPr txBox="1">
            <a:spLocks noGrp="1"/>
          </p:cNvSpPr>
          <p:nvPr>
            <p:ph type="body" idx="2"/>
          </p:nvPr>
        </p:nvSpPr>
        <p:spPr>
          <a:xfrm>
            <a:off x="571502" y="1763716"/>
            <a:ext cx="7189471" cy="42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5" name="Google Shape;475;p31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76" name="Google Shape;476;p31"/>
          <p:cNvCxnSpPr/>
          <p:nvPr/>
        </p:nvCxnSpPr>
        <p:spPr>
          <a:xfrm rot="10800000">
            <a:off x="8035446" y="1627909"/>
            <a:ext cx="0" cy="465281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7" name="Google Shape;477;p31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2_MtnFooter">
  <p:cSld name="Basic 2_MtnFooter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14"/>
          <p:cNvGrpSpPr/>
          <p:nvPr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120" name="Google Shape;120;p14"/>
            <p:cNvSpPr/>
            <p:nvPr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4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4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4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4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4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14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4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4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4"/>
            <p:cNvSpPr/>
            <p:nvPr/>
          </p:nvSpPr>
          <p:spPr>
            <a:xfrm>
              <a:off x="7350855" y="6417001"/>
              <a:ext cx="163854" cy="2225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4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14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14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3317277" y="6253147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14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4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14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14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1" name="Google Shape;161;p14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162" name="Google Shape;162;p14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14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14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14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6" name="Google Shape;166;p14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67" name="Google Shape;167;p14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168" name="Google Shape;168;p14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9" name="Google Shape;169;p14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0" name="Google Shape;170;p14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1" name="Google Shape;171;p14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2" name="Google Shape;172;p14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4"/>
          <p:cNvSpPr txBox="1">
            <a:spLocks noGrp="1"/>
          </p:cNvSpPr>
          <p:nvPr>
            <p:ph type="body" idx="1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74" name="Google Shape;174;p14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plit 2">
  <p:cSld name="Third split 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2"/>
          <p:cNvSpPr txBox="1">
            <a:spLocks noGrp="1"/>
          </p:cNvSpPr>
          <p:nvPr>
            <p:ph type="body" idx="1"/>
          </p:nvPr>
        </p:nvSpPr>
        <p:spPr>
          <a:xfrm>
            <a:off x="571500" y="1763713"/>
            <a:ext cx="3299490" cy="422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0" name="Google Shape;480;p32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32"/>
          <p:cNvSpPr txBox="1">
            <a:spLocks noGrp="1"/>
          </p:cNvSpPr>
          <p:nvPr>
            <p:ph type="body" idx="2"/>
          </p:nvPr>
        </p:nvSpPr>
        <p:spPr>
          <a:xfrm>
            <a:off x="4371144" y="1763716"/>
            <a:ext cx="7189471" cy="42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2" name="Google Shape;482;p32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83" name="Google Shape;483;p32"/>
          <p:cNvCxnSpPr/>
          <p:nvPr/>
        </p:nvCxnSpPr>
        <p:spPr>
          <a:xfrm rot="10800000">
            <a:off x="4093571" y="1627909"/>
            <a:ext cx="0" cy="4652818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4" name="Google Shape;484;p32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plit Sign">
  <p:cSld name="Third Split Sign"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body" idx="1"/>
          </p:nvPr>
        </p:nvSpPr>
        <p:spPr>
          <a:xfrm>
            <a:off x="8461599" y="2214517"/>
            <a:ext cx="3147814" cy="377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7" name="Google Shape;487;p33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8" name="Google Shape;488;p33"/>
          <p:cNvSpPr txBox="1">
            <a:spLocks noGrp="1"/>
          </p:cNvSpPr>
          <p:nvPr>
            <p:ph type="body" idx="2"/>
          </p:nvPr>
        </p:nvSpPr>
        <p:spPr>
          <a:xfrm>
            <a:off x="571502" y="1763716"/>
            <a:ext cx="6862233" cy="42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89" name="Google Shape;489;p33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490" name="Google Shape;490;p33"/>
          <p:cNvGrpSpPr/>
          <p:nvPr/>
        </p:nvGrpSpPr>
        <p:grpSpPr>
          <a:xfrm>
            <a:off x="6869934" y="1495876"/>
            <a:ext cx="1874324" cy="4492038"/>
            <a:chOff x="6869934" y="1495876"/>
            <a:chExt cx="1874324" cy="4492038"/>
          </a:xfrm>
        </p:grpSpPr>
        <p:sp>
          <p:nvSpPr>
            <p:cNvPr id="491" name="Google Shape;491;p33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/>
              <a:rect l="l" t="t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3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/>
              <a:rect l="l" t="t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3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3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3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3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3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/>
              <a:rect l="l" t="t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00" name="Google Shape;5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722113" y="5336536"/>
            <a:ext cx="695782" cy="792134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33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ird Split Sign 2">
  <p:cSld name="Third Split Sign 2"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34"/>
          <p:cNvSpPr txBox="1">
            <a:spLocks noGrp="1"/>
          </p:cNvSpPr>
          <p:nvPr>
            <p:ph type="body" idx="1"/>
          </p:nvPr>
        </p:nvSpPr>
        <p:spPr>
          <a:xfrm>
            <a:off x="571500" y="1763713"/>
            <a:ext cx="3238302" cy="4224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4" name="Google Shape;504;p34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34"/>
          <p:cNvSpPr txBox="1">
            <a:spLocks noGrp="1"/>
          </p:cNvSpPr>
          <p:nvPr>
            <p:ph type="body" idx="2"/>
          </p:nvPr>
        </p:nvSpPr>
        <p:spPr>
          <a:xfrm>
            <a:off x="5008622" y="2231076"/>
            <a:ext cx="6551993" cy="422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6" name="Google Shape;506;p34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07" name="Google Shape;507;p34"/>
          <p:cNvGrpSpPr/>
          <p:nvPr/>
        </p:nvGrpSpPr>
        <p:grpSpPr>
          <a:xfrm>
            <a:off x="3811935" y="1495876"/>
            <a:ext cx="1874324" cy="4492038"/>
            <a:chOff x="6869934" y="1495876"/>
            <a:chExt cx="1874324" cy="4492038"/>
          </a:xfrm>
        </p:grpSpPr>
        <p:sp>
          <p:nvSpPr>
            <p:cNvPr id="508" name="Google Shape;508;p34"/>
            <p:cNvSpPr/>
            <p:nvPr/>
          </p:nvSpPr>
          <p:spPr>
            <a:xfrm>
              <a:off x="7804978" y="1746739"/>
              <a:ext cx="939280" cy="303236"/>
            </a:xfrm>
            <a:custGeom>
              <a:avLst/>
              <a:gdLst/>
              <a:ahLst/>
              <a:cxnLst/>
              <a:rect l="l" t="t" r="r" b="b"/>
              <a:pathLst>
                <a:path w="21285" h="21600" extrusionOk="0">
                  <a:moveTo>
                    <a:pt x="946" y="21600"/>
                  </a:moveTo>
                  <a:cubicBezTo>
                    <a:pt x="18920" y="21600"/>
                    <a:pt x="18920" y="21600"/>
                    <a:pt x="18920" y="21600"/>
                  </a:cubicBezTo>
                  <a:cubicBezTo>
                    <a:pt x="20181" y="21600"/>
                    <a:pt x="21285" y="10800"/>
                    <a:pt x="21285" y="10800"/>
                  </a:cubicBezTo>
                  <a:cubicBezTo>
                    <a:pt x="21285" y="10800"/>
                    <a:pt x="20181" y="0"/>
                    <a:pt x="18920" y="0"/>
                  </a:cubicBezTo>
                  <a:cubicBezTo>
                    <a:pt x="946" y="0"/>
                    <a:pt x="946" y="0"/>
                    <a:pt x="946" y="0"/>
                  </a:cubicBezTo>
                  <a:cubicBezTo>
                    <a:pt x="-315" y="0"/>
                    <a:pt x="-315" y="21600"/>
                    <a:pt x="946" y="21600"/>
                  </a:cubicBezTo>
                  <a:close/>
                </a:path>
              </a:pathLst>
            </a:custGeom>
            <a:solidFill>
              <a:srgbClr val="7198A3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7963047" y="1863368"/>
              <a:ext cx="515950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849" y="0"/>
                  </a:move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ubicBezTo>
                    <a:pt x="19849" y="21600"/>
                    <a:pt x="19849" y="21600"/>
                    <a:pt x="19849" y="21600"/>
                  </a:cubicBezTo>
                  <a:cubicBezTo>
                    <a:pt x="21016" y="21600"/>
                    <a:pt x="21600" y="16800"/>
                    <a:pt x="21600" y="12000"/>
                  </a:cubicBezTo>
                  <a:cubicBezTo>
                    <a:pt x="21600" y="4800"/>
                    <a:pt x="21016" y="0"/>
                    <a:pt x="19849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8522720" y="1863368"/>
              <a:ext cx="137005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040" y="0"/>
                  </a:move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6869934" y="2214517"/>
              <a:ext cx="942151" cy="297404"/>
            </a:xfrm>
            <a:custGeom>
              <a:avLst/>
              <a:gdLst/>
              <a:ahLst/>
              <a:cxnLst/>
              <a:rect l="l" t="t" r="r" b="b"/>
              <a:pathLst>
                <a:path w="21285" h="21600" extrusionOk="0">
                  <a:moveTo>
                    <a:pt x="20339" y="0"/>
                  </a:moveTo>
                  <a:cubicBezTo>
                    <a:pt x="2365" y="0"/>
                    <a:pt x="2365" y="0"/>
                    <a:pt x="2365" y="0"/>
                  </a:cubicBezTo>
                  <a:cubicBezTo>
                    <a:pt x="1104" y="0"/>
                    <a:pt x="0" y="11051"/>
                    <a:pt x="0" y="11051"/>
                  </a:cubicBezTo>
                  <a:cubicBezTo>
                    <a:pt x="0" y="11051"/>
                    <a:pt x="1104" y="21600"/>
                    <a:pt x="2365" y="21600"/>
                  </a:cubicBezTo>
                  <a:cubicBezTo>
                    <a:pt x="20339" y="21600"/>
                    <a:pt x="20339" y="21600"/>
                    <a:pt x="20339" y="21600"/>
                  </a:cubicBezTo>
                  <a:cubicBezTo>
                    <a:pt x="21600" y="21600"/>
                    <a:pt x="21600" y="0"/>
                    <a:pt x="20339" y="0"/>
                  </a:cubicBezTo>
                  <a:close/>
                </a:path>
              </a:pathLst>
            </a:custGeom>
            <a:solidFill>
              <a:srgbClr val="1C4B8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7135197" y="2331146"/>
              <a:ext cx="515950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751" y="21600"/>
                  </a:moveTo>
                  <a:cubicBezTo>
                    <a:pt x="19849" y="21600"/>
                    <a:pt x="19849" y="21600"/>
                    <a:pt x="19849" y="21600"/>
                  </a:cubicBezTo>
                  <a:cubicBezTo>
                    <a:pt x="20724" y="21600"/>
                    <a:pt x="21600" y="16800"/>
                    <a:pt x="21600" y="12000"/>
                  </a:cubicBezTo>
                  <a:cubicBezTo>
                    <a:pt x="21600" y="4800"/>
                    <a:pt x="20724" y="0"/>
                    <a:pt x="19849" y="0"/>
                  </a:cubicBezTo>
                  <a:cubicBezTo>
                    <a:pt x="1751" y="0"/>
                    <a:pt x="1751" y="0"/>
                    <a:pt x="1751" y="0"/>
                  </a:cubicBezTo>
                  <a:cubicBezTo>
                    <a:pt x="876" y="0"/>
                    <a:pt x="0" y="4800"/>
                    <a:pt x="0" y="12000"/>
                  </a:cubicBezTo>
                  <a:cubicBezTo>
                    <a:pt x="0" y="16800"/>
                    <a:pt x="876" y="21600"/>
                    <a:pt x="1751" y="216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6954469" y="2331146"/>
              <a:ext cx="139919" cy="641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560" y="21600"/>
                  </a:moveTo>
                  <a:cubicBezTo>
                    <a:pt x="14040" y="21600"/>
                    <a:pt x="14040" y="21600"/>
                    <a:pt x="14040" y="21600"/>
                  </a:cubicBezTo>
                  <a:cubicBezTo>
                    <a:pt x="18360" y="21600"/>
                    <a:pt x="21600" y="16800"/>
                    <a:pt x="21600" y="12000"/>
                  </a:cubicBezTo>
                  <a:cubicBezTo>
                    <a:pt x="21600" y="4800"/>
                    <a:pt x="18360" y="0"/>
                    <a:pt x="14040" y="0"/>
                  </a:cubicBezTo>
                  <a:cubicBezTo>
                    <a:pt x="7560" y="0"/>
                    <a:pt x="7560" y="0"/>
                    <a:pt x="7560" y="0"/>
                  </a:cubicBezTo>
                  <a:cubicBezTo>
                    <a:pt x="3240" y="0"/>
                    <a:pt x="0" y="4800"/>
                    <a:pt x="0" y="12000"/>
                  </a:cubicBezTo>
                  <a:cubicBezTo>
                    <a:pt x="0" y="16800"/>
                    <a:pt x="3240" y="21600"/>
                    <a:pt x="7560" y="21600"/>
                  </a:cubicBezTo>
                  <a:close/>
                </a:path>
              </a:pathLst>
            </a:custGeom>
            <a:solidFill>
              <a:srgbClr val="E4E4E4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7461673" y="5742993"/>
              <a:ext cx="690848" cy="244921"/>
            </a:xfrm>
            <a:prstGeom prst="ellipse">
              <a:avLst/>
            </a:prstGeom>
            <a:solidFill>
              <a:srgbClr val="BA803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7490823" y="5751741"/>
              <a:ext cx="632549" cy="180777"/>
            </a:xfrm>
            <a:prstGeom prst="ellipse">
              <a:avLst/>
            </a:prstGeom>
            <a:solidFill>
              <a:srgbClr val="93672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7705615" y="1495876"/>
              <a:ext cx="210793" cy="4381931"/>
            </a:xfrm>
            <a:custGeom>
              <a:avLst/>
              <a:gdLst/>
              <a:ahLst/>
              <a:cxnLst/>
              <a:rect l="l" t="t" r="r" b="b"/>
              <a:pathLst>
                <a:path w="20791" h="21569" extrusionOk="0">
                  <a:moveTo>
                    <a:pt x="20791" y="21021"/>
                  </a:moveTo>
                  <a:cubicBezTo>
                    <a:pt x="20084" y="21362"/>
                    <a:pt x="15342" y="21533"/>
                    <a:pt x="10441" y="21565"/>
                  </a:cubicBezTo>
                  <a:cubicBezTo>
                    <a:pt x="5189" y="21600"/>
                    <a:pt x="-809" y="21370"/>
                    <a:pt x="91" y="21021"/>
                  </a:cubicBezTo>
                  <a:lnTo>
                    <a:pt x="91" y="1306"/>
                  </a:lnTo>
                  <a:cubicBezTo>
                    <a:pt x="91" y="944"/>
                    <a:pt x="1298" y="617"/>
                    <a:pt x="3196" y="381"/>
                  </a:cubicBezTo>
                  <a:cubicBezTo>
                    <a:pt x="5093" y="145"/>
                    <a:pt x="7681" y="0"/>
                    <a:pt x="10441" y="0"/>
                  </a:cubicBezTo>
                  <a:lnTo>
                    <a:pt x="10441" y="0"/>
                  </a:lnTo>
                  <a:cubicBezTo>
                    <a:pt x="13201" y="0"/>
                    <a:pt x="15788" y="145"/>
                    <a:pt x="17686" y="381"/>
                  </a:cubicBezTo>
                  <a:cubicBezTo>
                    <a:pt x="19583" y="617"/>
                    <a:pt x="20791" y="944"/>
                    <a:pt x="20791" y="1306"/>
                  </a:cubicBezTo>
                  <a:lnTo>
                    <a:pt x="20791" y="21021"/>
                  </a:lnTo>
                  <a:close/>
                </a:path>
              </a:pathLst>
            </a:custGeom>
            <a:solidFill>
              <a:srgbClr val="BA803C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7" name="Google Shape;5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643796" y="5336536"/>
            <a:ext cx="695782" cy="792134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4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ird split 3">
  <p:cSld name="Third split 3"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5"/>
          <p:cNvSpPr/>
          <p:nvPr/>
        </p:nvSpPr>
        <p:spPr>
          <a:xfrm>
            <a:off x="457139" y="1755070"/>
            <a:ext cx="3924363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1" name="Google Shape;521;p35"/>
          <p:cNvPicPr preferRelativeResize="0"/>
          <p:nvPr/>
        </p:nvPicPr>
        <p:blipFill rotWithShape="1">
          <a:blip r:embed="rId2">
            <a:alphaModFix amt="50000"/>
          </a:blip>
          <a:srcRect l="29589" t="-5335" r="-29589" b="5334"/>
          <a:stretch/>
        </p:blipFill>
        <p:spPr>
          <a:xfrm>
            <a:off x="3" y="1786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35"/>
          <p:cNvSpPr txBox="1">
            <a:spLocks noGrp="1"/>
          </p:cNvSpPr>
          <p:nvPr>
            <p:ph type="body" idx="1"/>
          </p:nvPr>
        </p:nvSpPr>
        <p:spPr>
          <a:xfrm>
            <a:off x="457139" y="1763716"/>
            <a:ext cx="3924363" cy="463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3" name="Google Shape;523;p35"/>
          <p:cNvSpPr txBox="1">
            <a:spLocks noGrp="1"/>
          </p:cNvSpPr>
          <p:nvPr>
            <p:ph type="body" idx="2"/>
          </p:nvPr>
        </p:nvSpPr>
        <p:spPr>
          <a:xfrm>
            <a:off x="4381500" y="1755648"/>
            <a:ext cx="7336368" cy="46365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4" name="Google Shape;524;p35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5" name="Google Shape;525;p35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6" name="Google Shape;526;p35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ird split 2 blue">
  <p:cSld name="Third split 2 blue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6"/>
          <p:cNvSpPr/>
          <p:nvPr/>
        </p:nvSpPr>
        <p:spPr>
          <a:xfrm>
            <a:off x="4359402" y="1755070"/>
            <a:ext cx="7350001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36"/>
          <p:cNvSpPr/>
          <p:nvPr/>
        </p:nvSpPr>
        <p:spPr>
          <a:xfrm>
            <a:off x="457139" y="1755070"/>
            <a:ext cx="3924363" cy="46457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6"/>
          <p:cNvSpPr txBox="1">
            <a:spLocks noGrp="1"/>
          </p:cNvSpPr>
          <p:nvPr>
            <p:ph type="body" idx="1"/>
          </p:nvPr>
        </p:nvSpPr>
        <p:spPr>
          <a:xfrm>
            <a:off x="457139" y="1755067"/>
            <a:ext cx="3924363" cy="464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531" name="Google Shape;531;p36"/>
          <p:cNvPicPr preferRelativeResize="0"/>
          <p:nvPr/>
        </p:nvPicPr>
        <p:blipFill rotWithShape="1">
          <a:blip r:embed="rId2">
            <a:alphaModFix amt="60000"/>
          </a:blip>
          <a:srcRect l="32247" t="25153" r="35068" b="6212"/>
          <a:stretch/>
        </p:blipFill>
        <p:spPr>
          <a:xfrm>
            <a:off x="427795" y="1724529"/>
            <a:ext cx="3983844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36"/>
          <p:cNvSpPr txBox="1">
            <a:spLocks noGrp="1"/>
          </p:cNvSpPr>
          <p:nvPr>
            <p:ph type="body" idx="2"/>
          </p:nvPr>
        </p:nvSpPr>
        <p:spPr>
          <a:xfrm>
            <a:off x="4381503" y="1755068"/>
            <a:ext cx="7183967" cy="464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rgbClr val="5C656A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5C656A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5C656A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5C656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5C656A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3" name="Google Shape;533;p36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36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5" name="Google Shape;535;p36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ird split 2 Trees">
  <p:cSld name="Third split 2 Trees"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7"/>
          <p:cNvSpPr/>
          <p:nvPr/>
        </p:nvSpPr>
        <p:spPr>
          <a:xfrm>
            <a:off x="4359398" y="1755070"/>
            <a:ext cx="7350002" cy="464573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37"/>
          <p:cNvSpPr/>
          <p:nvPr/>
        </p:nvSpPr>
        <p:spPr>
          <a:xfrm>
            <a:off x="457139" y="1755070"/>
            <a:ext cx="3924363" cy="4645730"/>
          </a:xfrm>
          <a:prstGeom prst="rect">
            <a:avLst/>
          </a:prstGeom>
          <a:solidFill>
            <a:srgbClr val="14713E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37"/>
          <p:cNvPicPr preferRelativeResize="0"/>
          <p:nvPr/>
        </p:nvPicPr>
        <p:blipFill rotWithShape="1">
          <a:blip r:embed="rId2">
            <a:alphaModFix amt="50000"/>
          </a:blip>
          <a:srcRect l="32247" t="25153" r="35068" b="6212"/>
          <a:stretch/>
        </p:blipFill>
        <p:spPr>
          <a:xfrm>
            <a:off x="427795" y="1724529"/>
            <a:ext cx="3983844" cy="470568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37"/>
          <p:cNvSpPr txBox="1">
            <a:spLocks noGrp="1"/>
          </p:cNvSpPr>
          <p:nvPr>
            <p:ph type="body" idx="1"/>
          </p:nvPr>
        </p:nvSpPr>
        <p:spPr>
          <a:xfrm>
            <a:off x="457139" y="1755072"/>
            <a:ext cx="3924363" cy="4645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1" name="Google Shape;541;p37"/>
          <p:cNvSpPr txBox="1">
            <a:spLocks noGrp="1"/>
          </p:cNvSpPr>
          <p:nvPr>
            <p:ph type="body" idx="2"/>
          </p:nvPr>
        </p:nvSpPr>
        <p:spPr>
          <a:xfrm>
            <a:off x="4381503" y="1755070"/>
            <a:ext cx="7158567" cy="4645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rgbClr val="5C656A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>
                <a:solidFill>
                  <a:srgbClr val="5C656A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5C656A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5C656A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5C656A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2" name="Google Shape;542;p37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3" name="Google Shape;543;p37"/>
          <p:cNvSpPr txBox="1">
            <a:spLocks noGrp="1"/>
          </p:cNvSpPr>
          <p:nvPr>
            <p:ph type="body" idx="3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4" name="Google Shape;544;p37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">
  <p:cSld name="Stage_Content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38"/>
          <p:cNvSpPr/>
          <p:nvPr/>
        </p:nvSpPr>
        <p:spPr>
          <a:xfrm>
            <a:off x="7859947" y="4371689"/>
            <a:ext cx="4337924" cy="22295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9435" y="0"/>
                </a:moveTo>
                <a:lnTo>
                  <a:pt x="20865" y="5106"/>
                </a:lnTo>
                <a:lnTo>
                  <a:pt x="21600" y="5674"/>
                </a:lnTo>
                <a:lnTo>
                  <a:pt x="21600" y="21600"/>
                </a:lnTo>
                <a:lnTo>
                  <a:pt x="0" y="21600"/>
                </a:lnTo>
                <a:lnTo>
                  <a:pt x="63" y="7136"/>
                </a:lnTo>
                <a:lnTo>
                  <a:pt x="5214" y="5404"/>
                </a:lnTo>
                <a:lnTo>
                  <a:pt x="6882" y="3674"/>
                </a:lnTo>
                <a:lnTo>
                  <a:pt x="9130" y="6102"/>
                </a:lnTo>
                <a:lnTo>
                  <a:pt x="9656" y="5236"/>
                </a:lnTo>
                <a:lnTo>
                  <a:pt x="14145" y="6362"/>
                </a:lnTo>
                <a:lnTo>
                  <a:pt x="16841" y="3099"/>
                </a:lnTo>
                <a:lnTo>
                  <a:pt x="18192" y="440"/>
                </a:lnTo>
                <a:close/>
              </a:path>
            </a:pathLst>
          </a:custGeom>
          <a:solidFill>
            <a:srgbClr val="0071DE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8"/>
          <p:cNvSpPr/>
          <p:nvPr/>
        </p:nvSpPr>
        <p:spPr>
          <a:xfrm>
            <a:off x="11377300" y="4372813"/>
            <a:ext cx="820575" cy="116276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172" y="0"/>
                </a:moveTo>
                <a:lnTo>
                  <a:pt x="17607" y="9810"/>
                </a:lnTo>
                <a:lnTo>
                  <a:pt x="21600" y="10956"/>
                </a:lnTo>
                <a:lnTo>
                  <a:pt x="21600" y="20109"/>
                </a:lnTo>
                <a:lnTo>
                  <a:pt x="13515" y="21600"/>
                </a:lnTo>
                <a:lnTo>
                  <a:pt x="2188" y="8939"/>
                </a:lnTo>
                <a:lnTo>
                  <a:pt x="0" y="4515"/>
                </a:lnTo>
                <a:lnTo>
                  <a:pt x="4532" y="4612"/>
                </a:lnTo>
                <a:lnTo>
                  <a:pt x="7832" y="4089"/>
                </a:lnTo>
                <a:lnTo>
                  <a:pt x="8447" y="1754"/>
                </a:lnTo>
                <a:lnTo>
                  <a:pt x="10030" y="1379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8"/>
          <p:cNvSpPr/>
          <p:nvPr/>
        </p:nvSpPr>
        <p:spPr>
          <a:xfrm>
            <a:off x="3" y="4573509"/>
            <a:ext cx="8652551" cy="20277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8190" y="0"/>
                </a:moveTo>
                <a:lnTo>
                  <a:pt x="21600" y="7645"/>
                </a:lnTo>
                <a:lnTo>
                  <a:pt x="20756" y="21600"/>
                </a:lnTo>
                <a:lnTo>
                  <a:pt x="0" y="21600"/>
                </a:lnTo>
                <a:lnTo>
                  <a:pt x="0" y="8300"/>
                </a:lnTo>
                <a:lnTo>
                  <a:pt x="2034" y="6800"/>
                </a:lnTo>
                <a:lnTo>
                  <a:pt x="2816" y="5020"/>
                </a:lnTo>
                <a:lnTo>
                  <a:pt x="3870" y="7517"/>
                </a:lnTo>
                <a:lnTo>
                  <a:pt x="4118" y="6626"/>
                </a:lnTo>
                <a:lnTo>
                  <a:pt x="6222" y="7785"/>
                </a:lnTo>
                <a:lnTo>
                  <a:pt x="7486" y="4428"/>
                </a:lnTo>
                <a:lnTo>
                  <a:pt x="8121" y="1693"/>
                </a:lnTo>
                <a:lnTo>
                  <a:pt x="8704" y="1240"/>
                </a:lnTo>
                <a:lnTo>
                  <a:pt x="9375" y="6493"/>
                </a:lnTo>
                <a:lnTo>
                  <a:pt x="10829" y="8956"/>
                </a:lnTo>
                <a:lnTo>
                  <a:pt x="11732" y="4534"/>
                </a:lnTo>
                <a:lnTo>
                  <a:pt x="12267" y="3745"/>
                </a:lnTo>
                <a:lnTo>
                  <a:pt x="12754" y="1050"/>
                </a:lnTo>
                <a:lnTo>
                  <a:pt x="13416" y="2489"/>
                </a:lnTo>
                <a:lnTo>
                  <a:pt x="14434" y="3873"/>
                </a:lnTo>
                <a:lnTo>
                  <a:pt x="15546" y="158"/>
                </a:lnTo>
                <a:lnTo>
                  <a:pt x="16724" y="1280"/>
                </a:lnTo>
                <a:lnTo>
                  <a:pt x="16913" y="835"/>
                </a:lnTo>
                <a:lnTo>
                  <a:pt x="17388" y="2289"/>
                </a:lnTo>
                <a:close/>
              </a:path>
            </a:pathLst>
          </a:custGeom>
          <a:solidFill>
            <a:srgbClr val="118ED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38"/>
          <p:cNvSpPr/>
          <p:nvPr/>
        </p:nvSpPr>
        <p:spPr>
          <a:xfrm flipH="1">
            <a:off x="10854397" y="4684334"/>
            <a:ext cx="894160" cy="92768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38"/>
          <p:cNvSpPr/>
          <p:nvPr/>
        </p:nvSpPr>
        <p:spPr>
          <a:xfrm>
            <a:off x="9116702" y="4818460"/>
            <a:ext cx="1147860" cy="74357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14" y="0"/>
                </a:moveTo>
                <a:lnTo>
                  <a:pt x="3935" y="4798"/>
                </a:lnTo>
                <a:lnTo>
                  <a:pt x="0" y="8843"/>
                </a:lnTo>
                <a:lnTo>
                  <a:pt x="1893" y="14073"/>
                </a:lnTo>
                <a:lnTo>
                  <a:pt x="21600" y="21600"/>
                </a:lnTo>
                <a:lnTo>
                  <a:pt x="10126" y="6543"/>
                </a:lnTo>
                <a:lnTo>
                  <a:pt x="2714" y="0"/>
                </a:lnTo>
                <a:close/>
              </a:path>
            </a:pathLst>
          </a:custGeom>
          <a:solidFill>
            <a:srgbClr val="137FE2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38"/>
          <p:cNvSpPr/>
          <p:nvPr/>
        </p:nvSpPr>
        <p:spPr>
          <a:xfrm flipH="1">
            <a:off x="4694123" y="4931769"/>
            <a:ext cx="285238" cy="25789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384" y="0"/>
                </a:moveTo>
                <a:lnTo>
                  <a:pt x="0" y="10916"/>
                </a:lnTo>
                <a:lnTo>
                  <a:pt x="2200" y="21600"/>
                </a:lnTo>
                <a:lnTo>
                  <a:pt x="21600" y="6397"/>
                </a:lnTo>
                <a:lnTo>
                  <a:pt x="5384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38"/>
          <p:cNvSpPr/>
          <p:nvPr/>
        </p:nvSpPr>
        <p:spPr>
          <a:xfrm flipH="1">
            <a:off x="5673970" y="4590494"/>
            <a:ext cx="1310490" cy="8893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3438" y="1547"/>
                </a:moveTo>
                <a:lnTo>
                  <a:pt x="0" y="4864"/>
                </a:lnTo>
                <a:lnTo>
                  <a:pt x="1496" y="5446"/>
                </a:lnTo>
                <a:lnTo>
                  <a:pt x="1528" y="5427"/>
                </a:lnTo>
                <a:lnTo>
                  <a:pt x="6386" y="9095"/>
                </a:lnTo>
                <a:lnTo>
                  <a:pt x="10985" y="15992"/>
                </a:lnTo>
                <a:lnTo>
                  <a:pt x="21600" y="21600"/>
                </a:lnTo>
                <a:lnTo>
                  <a:pt x="9864" y="7415"/>
                </a:lnTo>
                <a:lnTo>
                  <a:pt x="13050" y="2029"/>
                </a:lnTo>
                <a:lnTo>
                  <a:pt x="12368" y="0"/>
                </a:lnTo>
                <a:lnTo>
                  <a:pt x="4759" y="2517"/>
                </a:lnTo>
                <a:lnTo>
                  <a:pt x="3880" y="4792"/>
                </a:lnTo>
                <a:lnTo>
                  <a:pt x="3438" y="1547"/>
                </a:lnTo>
                <a:close/>
              </a:path>
            </a:pathLst>
          </a:custGeom>
          <a:solidFill>
            <a:srgbClr val="118ED9">
              <a:alpha val="41176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38"/>
          <p:cNvSpPr/>
          <p:nvPr/>
        </p:nvSpPr>
        <p:spPr>
          <a:xfrm>
            <a:off x="7152115" y="4572913"/>
            <a:ext cx="1047074" cy="129526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894" y="0"/>
                </a:moveTo>
                <a:lnTo>
                  <a:pt x="0" y="2299"/>
                </a:lnTo>
                <a:lnTo>
                  <a:pt x="2320" y="3352"/>
                </a:lnTo>
                <a:lnTo>
                  <a:pt x="4535" y="6105"/>
                </a:lnTo>
                <a:lnTo>
                  <a:pt x="13673" y="12163"/>
                </a:lnTo>
                <a:lnTo>
                  <a:pt x="17801" y="16416"/>
                </a:lnTo>
                <a:lnTo>
                  <a:pt x="21600" y="21600"/>
                </a:lnTo>
                <a:lnTo>
                  <a:pt x="20270" y="7435"/>
                </a:lnTo>
                <a:lnTo>
                  <a:pt x="13649" y="4578"/>
                </a:lnTo>
                <a:lnTo>
                  <a:pt x="2894" y="0"/>
                </a:lnTo>
                <a:close/>
              </a:path>
            </a:pathLst>
          </a:custGeom>
          <a:solidFill>
            <a:srgbClr val="118ED9">
              <a:alpha val="41176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8"/>
          <p:cNvSpPr/>
          <p:nvPr/>
        </p:nvSpPr>
        <p:spPr>
          <a:xfrm>
            <a:off x="4743104" y="4674662"/>
            <a:ext cx="1038257" cy="9379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678" y="0"/>
                </a:moveTo>
                <a:lnTo>
                  <a:pt x="8249" y="2066"/>
                </a:lnTo>
                <a:lnTo>
                  <a:pt x="6561" y="2642"/>
                </a:lnTo>
                <a:lnTo>
                  <a:pt x="8510" y="6504"/>
                </a:lnTo>
                <a:lnTo>
                  <a:pt x="0" y="21600"/>
                </a:lnTo>
                <a:lnTo>
                  <a:pt x="8751" y="18238"/>
                </a:lnTo>
                <a:lnTo>
                  <a:pt x="14486" y="12617"/>
                </a:lnTo>
                <a:lnTo>
                  <a:pt x="8809" y="8085"/>
                </a:lnTo>
                <a:lnTo>
                  <a:pt x="9037" y="7151"/>
                </a:lnTo>
                <a:lnTo>
                  <a:pt x="13546" y="8109"/>
                </a:lnTo>
                <a:lnTo>
                  <a:pt x="14789" y="7648"/>
                </a:lnTo>
                <a:lnTo>
                  <a:pt x="17160" y="10223"/>
                </a:lnTo>
                <a:lnTo>
                  <a:pt x="21600" y="6125"/>
                </a:lnTo>
                <a:lnTo>
                  <a:pt x="13080" y="3080"/>
                </a:lnTo>
                <a:lnTo>
                  <a:pt x="7678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38"/>
          <p:cNvSpPr/>
          <p:nvPr/>
        </p:nvSpPr>
        <p:spPr>
          <a:xfrm>
            <a:off x="6876692" y="4573730"/>
            <a:ext cx="717978" cy="92652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734" y="0"/>
                </a:moveTo>
                <a:lnTo>
                  <a:pt x="11124" y="1173"/>
                </a:lnTo>
                <a:lnTo>
                  <a:pt x="0" y="7979"/>
                </a:lnTo>
                <a:lnTo>
                  <a:pt x="19364" y="21600"/>
                </a:lnTo>
                <a:lnTo>
                  <a:pt x="21600" y="15914"/>
                </a:lnTo>
                <a:lnTo>
                  <a:pt x="16785" y="9969"/>
                </a:lnTo>
                <a:lnTo>
                  <a:pt x="12578" y="654"/>
                </a:lnTo>
                <a:lnTo>
                  <a:pt x="11734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38"/>
          <p:cNvSpPr/>
          <p:nvPr/>
        </p:nvSpPr>
        <p:spPr>
          <a:xfrm rot="300000" flipH="1">
            <a:off x="2583719" y="4938158"/>
            <a:ext cx="886589" cy="91072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9443" y="0"/>
                </a:moveTo>
                <a:lnTo>
                  <a:pt x="7196" y="9874"/>
                </a:lnTo>
                <a:lnTo>
                  <a:pt x="0" y="19748"/>
                </a:lnTo>
                <a:lnTo>
                  <a:pt x="9407" y="21600"/>
                </a:lnTo>
                <a:lnTo>
                  <a:pt x="21600" y="9422"/>
                </a:lnTo>
                <a:lnTo>
                  <a:pt x="9443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38"/>
          <p:cNvSpPr/>
          <p:nvPr/>
        </p:nvSpPr>
        <p:spPr>
          <a:xfrm>
            <a:off x="954874" y="5040106"/>
            <a:ext cx="1234440" cy="79965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714" y="0"/>
                </a:moveTo>
                <a:lnTo>
                  <a:pt x="3935" y="4798"/>
                </a:lnTo>
                <a:lnTo>
                  <a:pt x="0" y="8843"/>
                </a:lnTo>
                <a:lnTo>
                  <a:pt x="1893" y="14073"/>
                </a:lnTo>
                <a:lnTo>
                  <a:pt x="21600" y="21600"/>
                </a:lnTo>
                <a:lnTo>
                  <a:pt x="10126" y="6543"/>
                </a:lnTo>
                <a:lnTo>
                  <a:pt x="2714" y="0"/>
                </a:lnTo>
                <a:close/>
              </a:path>
            </a:pathLst>
          </a:custGeom>
          <a:solidFill>
            <a:srgbClr val="FFFFFF">
              <a:alpha val="12941"/>
            </a:srgbClr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8" name="Google Shape;558;p38"/>
          <p:cNvGrpSpPr/>
          <p:nvPr/>
        </p:nvGrpSpPr>
        <p:grpSpPr>
          <a:xfrm>
            <a:off x="62" y="5240424"/>
            <a:ext cx="12197810" cy="1628719"/>
            <a:chOff x="62" y="5476071"/>
            <a:chExt cx="12197810" cy="1393069"/>
          </a:xfrm>
        </p:grpSpPr>
        <p:sp>
          <p:nvSpPr>
            <p:cNvPr id="559" name="Google Shape;559;p38"/>
            <p:cNvSpPr/>
            <p:nvPr/>
          </p:nvSpPr>
          <p:spPr>
            <a:xfrm>
              <a:off x="62" y="5796085"/>
              <a:ext cx="12197810" cy="1073055"/>
            </a:xfrm>
            <a:custGeom>
              <a:avLst/>
              <a:gdLst/>
              <a:ahLst/>
              <a:cxnLst/>
              <a:rect l="l" t="t" r="r" b="b"/>
              <a:pathLst>
                <a:path w="21600" h="21378" extrusionOk="0">
                  <a:moveTo>
                    <a:pt x="16037" y="156"/>
                  </a:moveTo>
                  <a:cubicBezTo>
                    <a:pt x="17552" y="237"/>
                    <a:pt x="19067" y="813"/>
                    <a:pt x="20579" y="1885"/>
                  </a:cubicBezTo>
                  <a:lnTo>
                    <a:pt x="21600" y="2693"/>
                  </a:lnTo>
                  <a:lnTo>
                    <a:pt x="21600" y="17802"/>
                  </a:lnTo>
                  <a:lnTo>
                    <a:pt x="21600" y="17802"/>
                  </a:lnTo>
                  <a:lnTo>
                    <a:pt x="21600" y="21378"/>
                  </a:lnTo>
                  <a:lnTo>
                    <a:pt x="0" y="21378"/>
                  </a:lnTo>
                  <a:lnTo>
                    <a:pt x="0" y="3027"/>
                  </a:lnTo>
                  <a:lnTo>
                    <a:pt x="703" y="3725"/>
                  </a:lnTo>
                  <a:cubicBezTo>
                    <a:pt x="1655" y="4549"/>
                    <a:pt x="2612" y="5011"/>
                    <a:pt x="3570" y="5111"/>
                  </a:cubicBezTo>
                  <a:cubicBezTo>
                    <a:pt x="6601" y="5428"/>
                    <a:pt x="9742" y="1595"/>
                    <a:pt x="12760" y="274"/>
                  </a:cubicBezTo>
                  <a:cubicBezTo>
                    <a:pt x="13895" y="-222"/>
                    <a:pt x="14900" y="96"/>
                    <a:pt x="16037" y="156"/>
                  </a:cubicBez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8"/>
            <p:cNvSpPr/>
            <p:nvPr/>
          </p:nvSpPr>
          <p:spPr>
            <a:xfrm>
              <a:off x="62" y="5796085"/>
              <a:ext cx="12197810" cy="1073055"/>
            </a:xfrm>
            <a:custGeom>
              <a:avLst/>
              <a:gdLst/>
              <a:ahLst/>
              <a:cxnLst/>
              <a:rect l="l" t="t" r="r" b="b"/>
              <a:pathLst>
                <a:path w="21600" h="21378" extrusionOk="0">
                  <a:moveTo>
                    <a:pt x="16037" y="156"/>
                  </a:moveTo>
                  <a:cubicBezTo>
                    <a:pt x="17552" y="237"/>
                    <a:pt x="19067" y="813"/>
                    <a:pt x="20579" y="1885"/>
                  </a:cubicBezTo>
                  <a:lnTo>
                    <a:pt x="21600" y="2693"/>
                  </a:lnTo>
                  <a:lnTo>
                    <a:pt x="21600" y="17802"/>
                  </a:lnTo>
                  <a:lnTo>
                    <a:pt x="21600" y="17802"/>
                  </a:lnTo>
                  <a:lnTo>
                    <a:pt x="21600" y="21378"/>
                  </a:lnTo>
                  <a:lnTo>
                    <a:pt x="0" y="21378"/>
                  </a:lnTo>
                  <a:lnTo>
                    <a:pt x="0" y="3027"/>
                  </a:lnTo>
                  <a:lnTo>
                    <a:pt x="703" y="3725"/>
                  </a:lnTo>
                  <a:cubicBezTo>
                    <a:pt x="1655" y="4549"/>
                    <a:pt x="2612" y="5011"/>
                    <a:pt x="3570" y="5111"/>
                  </a:cubicBezTo>
                  <a:cubicBezTo>
                    <a:pt x="6601" y="5428"/>
                    <a:pt x="9742" y="1595"/>
                    <a:pt x="12760" y="274"/>
                  </a:cubicBezTo>
                  <a:cubicBezTo>
                    <a:pt x="13895" y="-222"/>
                    <a:pt x="14900" y="96"/>
                    <a:pt x="16037" y="156"/>
                  </a:cubicBezTo>
                  <a:close/>
                </a:path>
              </a:pathLst>
            </a:custGeom>
            <a:solidFill>
              <a:srgbClr val="010001">
                <a:alpha val="22745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8"/>
            <p:cNvSpPr/>
            <p:nvPr/>
          </p:nvSpPr>
          <p:spPr>
            <a:xfrm>
              <a:off x="62" y="5476071"/>
              <a:ext cx="12197810" cy="1073055"/>
            </a:xfrm>
            <a:custGeom>
              <a:avLst/>
              <a:gdLst/>
              <a:ahLst/>
              <a:cxnLst/>
              <a:rect l="l" t="t" r="r" b="b"/>
              <a:pathLst>
                <a:path w="21600" h="21378" extrusionOk="0">
                  <a:moveTo>
                    <a:pt x="16037" y="156"/>
                  </a:moveTo>
                  <a:cubicBezTo>
                    <a:pt x="17552" y="237"/>
                    <a:pt x="19067" y="813"/>
                    <a:pt x="20579" y="1885"/>
                  </a:cubicBezTo>
                  <a:lnTo>
                    <a:pt x="21600" y="2693"/>
                  </a:lnTo>
                  <a:lnTo>
                    <a:pt x="21600" y="17802"/>
                  </a:lnTo>
                  <a:lnTo>
                    <a:pt x="21600" y="17802"/>
                  </a:lnTo>
                  <a:lnTo>
                    <a:pt x="21600" y="21378"/>
                  </a:lnTo>
                  <a:lnTo>
                    <a:pt x="0" y="21378"/>
                  </a:lnTo>
                  <a:lnTo>
                    <a:pt x="0" y="3027"/>
                  </a:lnTo>
                  <a:lnTo>
                    <a:pt x="703" y="3725"/>
                  </a:lnTo>
                  <a:cubicBezTo>
                    <a:pt x="1655" y="4549"/>
                    <a:pt x="2612" y="5011"/>
                    <a:pt x="3570" y="5111"/>
                  </a:cubicBezTo>
                  <a:cubicBezTo>
                    <a:pt x="6601" y="5428"/>
                    <a:pt x="9742" y="1595"/>
                    <a:pt x="12760" y="274"/>
                  </a:cubicBezTo>
                  <a:cubicBezTo>
                    <a:pt x="13895" y="-222"/>
                    <a:pt x="14900" y="96"/>
                    <a:pt x="16037" y="156"/>
                  </a:cubicBezTo>
                  <a:close/>
                </a:path>
              </a:pathLst>
            </a:custGeom>
            <a:solidFill>
              <a:srgbClr val="0F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8"/>
            <p:cNvSpPr/>
            <p:nvPr/>
          </p:nvSpPr>
          <p:spPr>
            <a:xfrm>
              <a:off x="62" y="5476071"/>
              <a:ext cx="12197810" cy="1073055"/>
            </a:xfrm>
            <a:custGeom>
              <a:avLst/>
              <a:gdLst/>
              <a:ahLst/>
              <a:cxnLst/>
              <a:rect l="l" t="t" r="r" b="b"/>
              <a:pathLst>
                <a:path w="21600" h="21378" extrusionOk="0">
                  <a:moveTo>
                    <a:pt x="16037" y="156"/>
                  </a:moveTo>
                  <a:cubicBezTo>
                    <a:pt x="17552" y="237"/>
                    <a:pt x="19067" y="813"/>
                    <a:pt x="20579" y="1885"/>
                  </a:cubicBezTo>
                  <a:lnTo>
                    <a:pt x="21600" y="2693"/>
                  </a:lnTo>
                  <a:lnTo>
                    <a:pt x="21600" y="17802"/>
                  </a:lnTo>
                  <a:lnTo>
                    <a:pt x="21600" y="17802"/>
                  </a:lnTo>
                  <a:lnTo>
                    <a:pt x="21600" y="21378"/>
                  </a:lnTo>
                  <a:lnTo>
                    <a:pt x="0" y="21378"/>
                  </a:lnTo>
                  <a:lnTo>
                    <a:pt x="0" y="3027"/>
                  </a:lnTo>
                  <a:lnTo>
                    <a:pt x="703" y="3725"/>
                  </a:lnTo>
                  <a:cubicBezTo>
                    <a:pt x="1655" y="4549"/>
                    <a:pt x="2612" y="5011"/>
                    <a:pt x="3570" y="5111"/>
                  </a:cubicBezTo>
                  <a:cubicBezTo>
                    <a:pt x="6601" y="5428"/>
                    <a:pt x="9742" y="1595"/>
                    <a:pt x="12760" y="274"/>
                  </a:cubicBezTo>
                  <a:cubicBezTo>
                    <a:pt x="13895" y="-222"/>
                    <a:pt x="14900" y="96"/>
                    <a:pt x="16037" y="156"/>
                  </a:cubicBezTo>
                  <a:close/>
                </a:path>
              </a:pathLst>
            </a:custGeom>
            <a:solidFill>
              <a:srgbClr val="010001">
                <a:alpha val="22745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63" name="Google Shape;563;p38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38"/>
          <p:cNvSpPr txBox="1">
            <a:spLocks noGrp="1"/>
          </p:cNvSpPr>
          <p:nvPr>
            <p:ph type="body" idx="1"/>
          </p:nvPr>
        </p:nvSpPr>
        <p:spPr>
          <a:xfrm>
            <a:off x="571500" y="1764287"/>
            <a:ext cx="5303520" cy="300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5" name="Google Shape;565;p38"/>
          <p:cNvSpPr txBox="1">
            <a:spLocks noGrp="1"/>
          </p:cNvSpPr>
          <p:nvPr>
            <p:ph type="body" idx="2"/>
          </p:nvPr>
        </p:nvSpPr>
        <p:spPr>
          <a:xfrm>
            <a:off x="6313932" y="1764287"/>
            <a:ext cx="5303520" cy="3009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6" name="Google Shape;566;p38"/>
          <p:cNvSpPr txBox="1">
            <a:spLocks noGrp="1"/>
          </p:cNvSpPr>
          <p:nvPr>
            <p:ph type="body" idx="3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7" name="Google Shape;567;p38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 - Medium">
  <p:cSld name="Stage_Content - Medium"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39"/>
          <p:cNvGrpSpPr/>
          <p:nvPr/>
        </p:nvGrpSpPr>
        <p:grpSpPr>
          <a:xfrm>
            <a:off x="-7909" y="2895880"/>
            <a:ext cx="12217457" cy="3186459"/>
            <a:chOff x="-7911" y="2583579"/>
            <a:chExt cx="12217457" cy="3855615"/>
          </a:xfrm>
        </p:grpSpPr>
        <p:sp>
          <p:nvSpPr>
            <p:cNvPr id="570" name="Google Shape;570;p39"/>
            <p:cNvSpPr/>
            <p:nvPr/>
          </p:nvSpPr>
          <p:spPr>
            <a:xfrm flipH="1">
              <a:off x="-2411" y="2762812"/>
              <a:ext cx="12197582" cy="36763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3366"/>
                  </a:lnTo>
                  <a:lnTo>
                    <a:pt x="0" y="21341"/>
                  </a:lnTo>
                  <a:lnTo>
                    <a:pt x="21588" y="21600"/>
                  </a:lnTo>
                  <a:lnTo>
                    <a:pt x="21600" y="7053"/>
                  </a:lnTo>
                  <a:lnTo>
                    <a:pt x="19041" y="5589"/>
                  </a:lnTo>
                  <a:lnTo>
                    <a:pt x="18213" y="4126"/>
                  </a:lnTo>
                  <a:lnTo>
                    <a:pt x="17097" y="6179"/>
                  </a:lnTo>
                  <a:lnTo>
                    <a:pt x="16835" y="5446"/>
                  </a:lnTo>
                  <a:lnTo>
                    <a:pt x="14606" y="6399"/>
                  </a:lnTo>
                  <a:lnTo>
                    <a:pt x="13267" y="3640"/>
                  </a:lnTo>
                  <a:lnTo>
                    <a:pt x="12615" y="2243"/>
                  </a:lnTo>
                  <a:lnTo>
                    <a:pt x="12018" y="3113"/>
                  </a:lnTo>
                  <a:lnTo>
                    <a:pt x="11268" y="5337"/>
                  </a:lnTo>
                  <a:lnTo>
                    <a:pt x="9728" y="7362"/>
                  </a:lnTo>
                  <a:lnTo>
                    <a:pt x="8772" y="3727"/>
                  </a:lnTo>
                  <a:lnTo>
                    <a:pt x="8206" y="3078"/>
                  </a:lnTo>
                  <a:lnTo>
                    <a:pt x="7670" y="1779"/>
                  </a:lnTo>
                  <a:lnTo>
                    <a:pt x="6989" y="2046"/>
                  </a:lnTo>
                  <a:lnTo>
                    <a:pt x="5910" y="3183"/>
                  </a:lnTo>
                  <a:lnTo>
                    <a:pt x="4733" y="130"/>
                  </a:lnTo>
                  <a:lnTo>
                    <a:pt x="3486" y="1052"/>
                  </a:lnTo>
                  <a:lnTo>
                    <a:pt x="3285" y="686"/>
                  </a:lnTo>
                  <a:lnTo>
                    <a:pt x="2783" y="188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9"/>
            <p:cNvSpPr/>
            <p:nvPr/>
          </p:nvSpPr>
          <p:spPr>
            <a:xfrm flipH="1">
              <a:off x="7252371" y="3307836"/>
              <a:ext cx="424657" cy="3843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9"/>
            <p:cNvSpPr/>
            <p:nvPr/>
          </p:nvSpPr>
          <p:spPr>
            <a:xfrm flipH="1">
              <a:off x="8711156" y="2799264"/>
              <a:ext cx="1930225" cy="1325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24" y="1520"/>
                  </a:moveTo>
                  <a:lnTo>
                    <a:pt x="0" y="4873"/>
                  </a:lnTo>
                  <a:lnTo>
                    <a:pt x="1279" y="5446"/>
                  </a:lnTo>
                  <a:lnTo>
                    <a:pt x="1311" y="5427"/>
                  </a:lnTo>
                  <a:lnTo>
                    <a:pt x="6222" y="9095"/>
                  </a:lnTo>
                  <a:lnTo>
                    <a:pt x="10870" y="15992"/>
                  </a:lnTo>
                  <a:lnTo>
                    <a:pt x="21600" y="21600"/>
                  </a:lnTo>
                  <a:lnTo>
                    <a:pt x="9737" y="7415"/>
                  </a:lnTo>
                  <a:lnTo>
                    <a:pt x="12958" y="2029"/>
                  </a:lnTo>
                  <a:lnTo>
                    <a:pt x="12269" y="0"/>
                  </a:lnTo>
                  <a:lnTo>
                    <a:pt x="4578" y="2517"/>
                  </a:lnTo>
                  <a:lnTo>
                    <a:pt x="3689" y="4792"/>
                  </a:lnTo>
                  <a:lnTo>
                    <a:pt x="3224" y="152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10945985" y="2744599"/>
              <a:ext cx="1263561" cy="14435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9" y="0"/>
                  </a:moveTo>
                  <a:lnTo>
                    <a:pt x="16507" y="6058"/>
                  </a:lnTo>
                  <a:lnTo>
                    <a:pt x="21600" y="8389"/>
                  </a:lnTo>
                  <a:lnTo>
                    <a:pt x="21600" y="21600"/>
                  </a:lnTo>
                  <a:lnTo>
                    <a:pt x="21529" y="21494"/>
                  </a:lnTo>
                  <a:lnTo>
                    <a:pt x="16536" y="15921"/>
                  </a:lnTo>
                  <a:lnTo>
                    <a:pt x="5485" y="7980"/>
                  </a:lnTo>
                  <a:lnTo>
                    <a:pt x="2806" y="4371"/>
                  </a:lnTo>
                  <a:lnTo>
                    <a:pt x="0" y="299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7325290" y="2924694"/>
              <a:ext cx="1545746" cy="13976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10128042" y="3033763"/>
              <a:ext cx="1311815" cy="16944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6" name="Google Shape;576;p39"/>
            <p:cNvGrpSpPr/>
            <p:nvPr/>
          </p:nvGrpSpPr>
          <p:grpSpPr>
            <a:xfrm>
              <a:off x="-7911" y="2583579"/>
              <a:ext cx="7109741" cy="3603563"/>
              <a:chOff x="320650" y="2699141"/>
              <a:chExt cx="6697698" cy="3394718"/>
            </a:xfrm>
          </p:grpSpPr>
          <p:sp>
            <p:nvSpPr>
              <p:cNvPr id="577" name="Google Shape;577;p39"/>
              <p:cNvSpPr/>
              <p:nvPr/>
            </p:nvSpPr>
            <p:spPr>
              <a:xfrm flipH="1">
                <a:off x="320650" y="2799242"/>
                <a:ext cx="6697698" cy="3294617"/>
              </a:xfrm>
              <a:custGeom>
                <a:avLst/>
                <a:gdLst/>
                <a:ahLst/>
                <a:cxnLst/>
                <a:rect l="l" t="t" r="r" b="b"/>
                <a:pathLst>
                  <a:path w="6697698" h="3294617" extrusionOk="0">
                    <a:moveTo>
                      <a:pt x="1623843" y="0"/>
                    </a:moveTo>
                    <a:lnTo>
                      <a:pt x="1286715" y="148077"/>
                    </a:lnTo>
                    <a:lnTo>
                      <a:pt x="863188" y="526608"/>
                    </a:lnTo>
                    <a:lnTo>
                      <a:pt x="0" y="868710"/>
                    </a:lnTo>
                    <a:lnTo>
                      <a:pt x="0" y="3270422"/>
                    </a:lnTo>
                    <a:lnTo>
                      <a:pt x="6690922" y="3294617"/>
                    </a:lnTo>
                    <a:lnTo>
                      <a:pt x="6697698" y="818676"/>
                    </a:lnTo>
                    <a:lnTo>
                      <a:pt x="5252624" y="569499"/>
                    </a:lnTo>
                    <a:lnTo>
                      <a:pt x="4785050" y="320492"/>
                    </a:lnTo>
                    <a:lnTo>
                      <a:pt x="4154841" y="669919"/>
                    </a:lnTo>
                    <a:lnTo>
                      <a:pt x="4006889" y="545160"/>
                    </a:lnTo>
                    <a:lnTo>
                      <a:pt x="2748167" y="707363"/>
                    </a:lnTo>
                    <a:lnTo>
                      <a:pt x="1992029" y="237774"/>
                    </a:lnTo>
                    <a:close/>
                  </a:path>
                </a:pathLst>
              </a:custGeom>
              <a:solidFill>
                <a:srgbClr val="118ED9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39"/>
              <p:cNvSpPr/>
              <p:nvPr/>
            </p:nvSpPr>
            <p:spPr>
              <a:xfrm flipH="1">
                <a:off x="5223902" y="2699141"/>
                <a:ext cx="1656970" cy="149711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6611" y="4089"/>
                    </a:moveTo>
                    <a:lnTo>
                      <a:pt x="16219" y="1754"/>
                    </a:lnTo>
                    <a:lnTo>
                      <a:pt x="15211" y="1379"/>
                    </a:lnTo>
                    <a:lnTo>
                      <a:pt x="15120" y="0"/>
                    </a:lnTo>
                    <a:lnTo>
                      <a:pt x="10384" y="9810"/>
                    </a:lnTo>
                    <a:lnTo>
                      <a:pt x="0" y="14487"/>
                    </a:lnTo>
                    <a:lnTo>
                      <a:pt x="5291" y="19371"/>
                    </a:lnTo>
                    <a:lnTo>
                      <a:pt x="12991" y="21600"/>
                    </a:lnTo>
                    <a:lnTo>
                      <a:pt x="20206" y="8939"/>
                    </a:lnTo>
                    <a:lnTo>
                      <a:pt x="21600" y="4515"/>
                    </a:lnTo>
                    <a:lnTo>
                      <a:pt x="18713" y="4612"/>
                    </a:lnTo>
                    <a:lnTo>
                      <a:pt x="16611" y="4089"/>
                    </a:lnTo>
                    <a:close/>
                  </a:path>
                </a:pathLst>
              </a:custGeom>
              <a:solidFill>
                <a:srgbClr val="FFFFFF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39"/>
              <p:cNvSpPr/>
              <p:nvPr/>
            </p:nvSpPr>
            <p:spPr>
              <a:xfrm flipH="1">
                <a:off x="4512057" y="3026889"/>
                <a:ext cx="1245461" cy="129340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9443" y="0"/>
                    </a:moveTo>
                    <a:lnTo>
                      <a:pt x="7196" y="9874"/>
                    </a:lnTo>
                    <a:lnTo>
                      <a:pt x="0" y="19748"/>
                    </a:lnTo>
                    <a:lnTo>
                      <a:pt x="9407" y="21600"/>
                    </a:lnTo>
                    <a:lnTo>
                      <a:pt x="21600" y="9422"/>
                    </a:lnTo>
                    <a:lnTo>
                      <a:pt x="9443" y="0"/>
                    </a:lnTo>
                    <a:close/>
                  </a:path>
                </a:pathLst>
              </a:custGeom>
              <a:solidFill>
                <a:srgbClr val="FFFFFF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39"/>
              <p:cNvSpPr/>
              <p:nvPr/>
            </p:nvSpPr>
            <p:spPr>
              <a:xfrm flipH="1">
                <a:off x="4099263" y="3618150"/>
                <a:ext cx="790495" cy="59126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5995" y="3294"/>
                    </a:moveTo>
                    <a:lnTo>
                      <a:pt x="11970" y="0"/>
                    </a:lnTo>
                    <a:lnTo>
                      <a:pt x="0" y="21600"/>
                    </a:lnTo>
                    <a:lnTo>
                      <a:pt x="3611" y="21417"/>
                    </a:lnTo>
                    <a:lnTo>
                      <a:pt x="21600" y="759"/>
                    </a:lnTo>
                    <a:lnTo>
                      <a:pt x="15995" y="3294"/>
                    </a:lnTo>
                    <a:close/>
                  </a:path>
                </a:pathLst>
              </a:custGeom>
              <a:solidFill>
                <a:srgbClr val="FFFFFF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39"/>
              <p:cNvSpPr/>
              <p:nvPr/>
            </p:nvSpPr>
            <p:spPr>
              <a:xfrm>
                <a:off x="1307328" y="3671903"/>
                <a:ext cx="797746" cy="86620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528" y="2239"/>
                    </a:moveTo>
                    <a:lnTo>
                      <a:pt x="9466" y="8840"/>
                    </a:lnTo>
                    <a:lnTo>
                      <a:pt x="0" y="14405"/>
                    </a:lnTo>
                    <a:lnTo>
                      <a:pt x="4552" y="21600"/>
                    </a:lnTo>
                    <a:lnTo>
                      <a:pt x="21600" y="5678"/>
                    </a:lnTo>
                    <a:lnTo>
                      <a:pt x="16382" y="0"/>
                    </a:lnTo>
                    <a:lnTo>
                      <a:pt x="6528" y="2239"/>
                    </a:lnTo>
                    <a:close/>
                  </a:path>
                </a:pathLst>
              </a:custGeom>
              <a:solidFill>
                <a:srgbClr val="FFFFFF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39"/>
              <p:cNvSpPr/>
              <p:nvPr/>
            </p:nvSpPr>
            <p:spPr>
              <a:xfrm>
                <a:off x="2012566" y="3120948"/>
                <a:ext cx="1837823" cy="118352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668" y="0"/>
                    </a:moveTo>
                    <a:lnTo>
                      <a:pt x="3935" y="4683"/>
                    </a:lnTo>
                    <a:lnTo>
                      <a:pt x="0" y="8755"/>
                    </a:lnTo>
                    <a:lnTo>
                      <a:pt x="1893" y="14021"/>
                    </a:lnTo>
                    <a:lnTo>
                      <a:pt x="21600" y="21600"/>
                    </a:lnTo>
                    <a:lnTo>
                      <a:pt x="10145" y="6410"/>
                    </a:lnTo>
                    <a:lnTo>
                      <a:pt x="2668" y="0"/>
                    </a:lnTo>
                    <a:close/>
                  </a:path>
                </a:pathLst>
              </a:custGeom>
              <a:solidFill>
                <a:srgbClr val="FFFFFF">
                  <a:alpha val="12941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3" name="Google Shape;583;p39"/>
            <p:cNvSpPr/>
            <p:nvPr/>
          </p:nvSpPr>
          <p:spPr>
            <a:xfrm>
              <a:off x="9457852" y="3750738"/>
              <a:ext cx="1067151" cy="10802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8" y="0"/>
                  </a:moveTo>
                  <a:lnTo>
                    <a:pt x="9031" y="4527"/>
                  </a:lnTo>
                  <a:lnTo>
                    <a:pt x="0" y="12220"/>
                  </a:lnTo>
                  <a:lnTo>
                    <a:pt x="7625" y="19767"/>
                  </a:lnTo>
                  <a:lnTo>
                    <a:pt x="19142" y="21600"/>
                  </a:lnTo>
                  <a:lnTo>
                    <a:pt x="21600" y="17023"/>
                  </a:lnTo>
                  <a:lnTo>
                    <a:pt x="16477" y="10859"/>
                  </a:lnTo>
                  <a:lnTo>
                    <a:pt x="1027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4" name="Google Shape;584;p39"/>
          <p:cNvSpPr/>
          <p:nvPr/>
        </p:nvSpPr>
        <p:spPr>
          <a:xfrm>
            <a:off x="-16788" y="4133662"/>
            <a:ext cx="12212691" cy="2735481"/>
          </a:xfrm>
          <a:custGeom>
            <a:avLst/>
            <a:gdLst/>
            <a:ahLst/>
            <a:cxnLst/>
            <a:rect l="l" t="t" r="r" b="b"/>
            <a:pathLst>
              <a:path w="12212691" h="3103096" extrusionOk="0">
                <a:moveTo>
                  <a:pt x="8646698" y="412"/>
                </a:moveTo>
                <a:cubicBezTo>
                  <a:pt x="9281645" y="5319"/>
                  <a:pt x="9910372" y="52653"/>
                  <a:pt x="10530619" y="164061"/>
                </a:cubicBezTo>
                <a:cubicBezTo>
                  <a:pt x="11045135" y="256420"/>
                  <a:pt x="11522334" y="392216"/>
                  <a:pt x="12034589" y="481978"/>
                </a:cubicBezTo>
                <a:lnTo>
                  <a:pt x="12212691" y="509830"/>
                </a:lnTo>
                <a:lnTo>
                  <a:pt x="12212691" y="3103096"/>
                </a:lnTo>
                <a:lnTo>
                  <a:pt x="0" y="3103096"/>
                </a:lnTo>
                <a:lnTo>
                  <a:pt x="0" y="637545"/>
                </a:lnTo>
                <a:lnTo>
                  <a:pt x="202414" y="640720"/>
                </a:lnTo>
                <a:cubicBezTo>
                  <a:pt x="1084442" y="644039"/>
                  <a:pt x="1967600" y="606806"/>
                  <a:pt x="2838885" y="528879"/>
                </a:cubicBezTo>
                <a:cubicBezTo>
                  <a:pt x="4784435" y="354551"/>
                  <a:pt x="6742989" y="-14019"/>
                  <a:pt x="8646698" y="412"/>
                </a:cubicBez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7C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9"/>
          <p:cNvSpPr/>
          <p:nvPr/>
        </p:nvSpPr>
        <p:spPr>
          <a:xfrm flipH="1">
            <a:off x="-16788" y="3960125"/>
            <a:ext cx="12214191" cy="887294"/>
          </a:xfrm>
          <a:custGeom>
            <a:avLst/>
            <a:gdLst/>
            <a:ahLst/>
            <a:cxnLst/>
            <a:rect l="l" t="t" r="r" b="b"/>
            <a:pathLst>
              <a:path w="12239762" h="887294" extrusionOk="0">
                <a:moveTo>
                  <a:pt x="5026010" y="1798"/>
                </a:moveTo>
                <a:cubicBezTo>
                  <a:pt x="4561903" y="10580"/>
                  <a:pt x="4104444" y="51581"/>
                  <a:pt x="3650610" y="93552"/>
                </a:cubicBezTo>
                <a:cubicBezTo>
                  <a:pt x="3152058" y="139662"/>
                  <a:pt x="2693390" y="187376"/>
                  <a:pt x="2167040" y="208868"/>
                </a:cubicBezTo>
                <a:cubicBezTo>
                  <a:pt x="1840715" y="222253"/>
                  <a:pt x="1505325" y="225969"/>
                  <a:pt x="1186856" y="219129"/>
                </a:cubicBezTo>
                <a:lnTo>
                  <a:pt x="0" y="132146"/>
                </a:lnTo>
                <a:lnTo>
                  <a:pt x="0" y="887294"/>
                </a:lnTo>
                <a:lnTo>
                  <a:pt x="12239762" y="886819"/>
                </a:lnTo>
                <a:lnTo>
                  <a:pt x="12239762" y="277807"/>
                </a:lnTo>
                <a:lnTo>
                  <a:pt x="12160865" y="287284"/>
                </a:lnTo>
                <a:cubicBezTo>
                  <a:pt x="11206101" y="389721"/>
                  <a:pt x="10225832" y="409737"/>
                  <a:pt x="9268235" y="345634"/>
                </a:cubicBezTo>
                <a:cubicBezTo>
                  <a:pt x="7843283" y="250206"/>
                  <a:pt x="6431020" y="-24762"/>
                  <a:pt x="5026010" y="1798"/>
                </a:cubicBez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7C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9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7" name="Google Shape;587;p39"/>
          <p:cNvSpPr txBox="1">
            <a:spLocks noGrp="1"/>
          </p:cNvSpPr>
          <p:nvPr>
            <p:ph type="body" idx="1"/>
          </p:nvPr>
        </p:nvSpPr>
        <p:spPr>
          <a:xfrm>
            <a:off x="571500" y="1764287"/>
            <a:ext cx="5303520" cy="136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8" name="Google Shape;588;p39"/>
          <p:cNvSpPr txBox="1">
            <a:spLocks noGrp="1"/>
          </p:cNvSpPr>
          <p:nvPr>
            <p:ph type="body" idx="2"/>
          </p:nvPr>
        </p:nvSpPr>
        <p:spPr>
          <a:xfrm>
            <a:off x="6313932" y="1764287"/>
            <a:ext cx="5303520" cy="1366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9" name="Google Shape;589;p39"/>
          <p:cNvSpPr txBox="1">
            <a:spLocks noGrp="1"/>
          </p:cNvSpPr>
          <p:nvPr>
            <p:ph type="body" idx="3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0" name="Google Shape;590;p39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ge_Content High">
  <p:cSld name="Stage_Content High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2" name="Google Shape;592;p40"/>
          <p:cNvGrpSpPr/>
          <p:nvPr/>
        </p:nvGrpSpPr>
        <p:grpSpPr>
          <a:xfrm>
            <a:off x="-8301" y="1604259"/>
            <a:ext cx="12215417" cy="5253745"/>
            <a:chOff x="-8301" y="1604256"/>
            <a:chExt cx="12206648" cy="5253745"/>
          </a:xfrm>
        </p:grpSpPr>
        <p:grpSp>
          <p:nvGrpSpPr>
            <p:cNvPr id="593" name="Google Shape;593;p40"/>
            <p:cNvGrpSpPr/>
            <p:nvPr/>
          </p:nvGrpSpPr>
          <p:grpSpPr>
            <a:xfrm>
              <a:off x="-8301" y="1639015"/>
              <a:ext cx="8112662" cy="3599587"/>
              <a:chOff x="0" y="-2"/>
              <a:chExt cx="16229549" cy="7199171"/>
            </a:xfrm>
          </p:grpSpPr>
          <p:sp>
            <p:nvSpPr>
              <p:cNvPr id="594" name="Google Shape;594;p40"/>
              <p:cNvSpPr/>
              <p:nvPr/>
            </p:nvSpPr>
            <p:spPr>
              <a:xfrm>
                <a:off x="0" y="-2"/>
                <a:ext cx="16229549" cy="71991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236" y="0"/>
                    </a:moveTo>
                    <a:lnTo>
                      <a:pt x="7218" y="392"/>
                    </a:lnTo>
                    <a:lnTo>
                      <a:pt x="8286" y="2757"/>
                    </a:lnTo>
                    <a:lnTo>
                      <a:pt x="10416" y="5661"/>
                    </a:lnTo>
                    <a:lnTo>
                      <a:pt x="13962" y="4658"/>
                    </a:lnTo>
                    <a:lnTo>
                      <a:pt x="14378" y="5429"/>
                    </a:lnTo>
                    <a:lnTo>
                      <a:pt x="16154" y="3269"/>
                    </a:lnTo>
                    <a:lnTo>
                      <a:pt x="17471" y="4809"/>
                    </a:lnTo>
                    <a:lnTo>
                      <a:pt x="21541" y="6349"/>
                    </a:lnTo>
                    <a:lnTo>
                      <a:pt x="21600" y="21600"/>
                    </a:lnTo>
                    <a:lnTo>
                      <a:pt x="49" y="21519"/>
                    </a:lnTo>
                    <a:cubicBezTo>
                      <a:pt x="32" y="14845"/>
                      <a:pt x="16" y="8171"/>
                      <a:pt x="0" y="1496"/>
                    </a:cubicBezTo>
                    <a:lnTo>
                      <a:pt x="236" y="2167"/>
                    </a:lnTo>
                    <a:lnTo>
                      <a:pt x="1136" y="2849"/>
                    </a:lnTo>
                    <a:lnTo>
                      <a:pt x="2657" y="6674"/>
                    </a:lnTo>
                    <a:lnTo>
                      <a:pt x="5106" y="4543"/>
                    </a:lnTo>
                    <a:lnTo>
                      <a:pt x="6236" y="0"/>
                    </a:lnTo>
                    <a:close/>
                  </a:path>
                </a:pathLst>
              </a:custGeom>
              <a:solidFill>
                <a:srgbClr val="0071DE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13942" y="806729"/>
                <a:ext cx="840843" cy="80897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3847" y="0"/>
                    </a:moveTo>
                    <a:lnTo>
                      <a:pt x="21600" y="6397"/>
                    </a:lnTo>
                    <a:lnTo>
                      <a:pt x="361" y="21600"/>
                    </a:lnTo>
                    <a:lnTo>
                      <a:pt x="0" y="19997"/>
                    </a:lnTo>
                    <a:lnTo>
                      <a:pt x="0" y="7125"/>
                    </a:lnTo>
                    <a:close/>
                  </a:path>
                </a:pathLst>
              </a:custGeom>
              <a:solidFill>
                <a:srgbClr val="137FE2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96" name="Google Shape;596;p40"/>
            <p:cNvSpPr/>
            <p:nvPr/>
          </p:nvSpPr>
          <p:spPr>
            <a:xfrm>
              <a:off x="1025987" y="1640630"/>
              <a:ext cx="1903279" cy="16702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0"/>
            <p:cNvSpPr/>
            <p:nvPr/>
          </p:nvSpPr>
          <p:spPr>
            <a:xfrm>
              <a:off x="2519573" y="2127614"/>
              <a:ext cx="1149026" cy="115899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0"/>
            <p:cNvSpPr/>
            <p:nvPr/>
          </p:nvSpPr>
          <p:spPr>
            <a:xfrm rot="-480000">
              <a:off x="5799101" y="2211829"/>
              <a:ext cx="713455" cy="7196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137FE2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0"/>
            <p:cNvSpPr/>
            <p:nvPr/>
          </p:nvSpPr>
          <p:spPr>
            <a:xfrm>
              <a:off x="2905702" y="2482044"/>
              <a:ext cx="789928" cy="591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0"/>
            <p:cNvSpPr/>
            <p:nvPr/>
          </p:nvSpPr>
          <p:spPr>
            <a:xfrm flipH="1">
              <a:off x="5715814" y="2535797"/>
              <a:ext cx="797173" cy="866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0"/>
            <p:cNvSpPr/>
            <p:nvPr/>
          </p:nvSpPr>
          <p:spPr>
            <a:xfrm flipH="1">
              <a:off x="3916902" y="1984842"/>
              <a:ext cx="1836503" cy="11835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gradFill>
              <a:gsLst>
                <a:gs pos="0">
                  <a:srgbClr val="43818C">
                    <a:alpha val="16078"/>
                  </a:srgbClr>
                </a:gs>
                <a:gs pos="100000">
                  <a:srgbClr val="012A45">
                    <a:alpha val="16078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0"/>
            <p:cNvSpPr/>
            <p:nvPr/>
          </p:nvSpPr>
          <p:spPr>
            <a:xfrm flipH="1">
              <a:off x="-2414" y="1604256"/>
              <a:ext cx="12188826" cy="36763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933" y="0"/>
                  </a:moveTo>
                  <a:lnTo>
                    <a:pt x="0" y="3366"/>
                  </a:lnTo>
                  <a:lnTo>
                    <a:pt x="0" y="21341"/>
                  </a:lnTo>
                  <a:lnTo>
                    <a:pt x="21588" y="21600"/>
                  </a:lnTo>
                  <a:lnTo>
                    <a:pt x="21600" y="7053"/>
                  </a:lnTo>
                  <a:lnTo>
                    <a:pt x="19041" y="5589"/>
                  </a:lnTo>
                  <a:lnTo>
                    <a:pt x="18213" y="4126"/>
                  </a:lnTo>
                  <a:lnTo>
                    <a:pt x="17097" y="6179"/>
                  </a:lnTo>
                  <a:lnTo>
                    <a:pt x="16835" y="5446"/>
                  </a:lnTo>
                  <a:lnTo>
                    <a:pt x="14606" y="6399"/>
                  </a:lnTo>
                  <a:lnTo>
                    <a:pt x="13267" y="3640"/>
                  </a:lnTo>
                  <a:lnTo>
                    <a:pt x="12595" y="1392"/>
                  </a:lnTo>
                  <a:lnTo>
                    <a:pt x="11978" y="1019"/>
                  </a:lnTo>
                  <a:lnTo>
                    <a:pt x="11268" y="5337"/>
                  </a:lnTo>
                  <a:lnTo>
                    <a:pt x="9728" y="7362"/>
                  </a:lnTo>
                  <a:lnTo>
                    <a:pt x="8772" y="3727"/>
                  </a:lnTo>
                  <a:lnTo>
                    <a:pt x="8206" y="3078"/>
                  </a:lnTo>
                  <a:lnTo>
                    <a:pt x="7690" y="863"/>
                  </a:lnTo>
                  <a:lnTo>
                    <a:pt x="6989" y="2046"/>
                  </a:lnTo>
                  <a:lnTo>
                    <a:pt x="5910" y="3183"/>
                  </a:lnTo>
                  <a:lnTo>
                    <a:pt x="4733" y="130"/>
                  </a:lnTo>
                  <a:lnTo>
                    <a:pt x="3486" y="1052"/>
                  </a:lnTo>
                  <a:lnTo>
                    <a:pt x="3285" y="686"/>
                  </a:lnTo>
                  <a:lnTo>
                    <a:pt x="2783" y="1881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118ED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0"/>
            <p:cNvSpPr/>
            <p:nvPr/>
          </p:nvSpPr>
          <p:spPr>
            <a:xfrm flipH="1">
              <a:off x="7247160" y="2138140"/>
              <a:ext cx="424352" cy="38432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384" y="0"/>
                  </a:moveTo>
                  <a:lnTo>
                    <a:pt x="0" y="10916"/>
                  </a:lnTo>
                  <a:lnTo>
                    <a:pt x="2200" y="21600"/>
                  </a:lnTo>
                  <a:lnTo>
                    <a:pt x="21600" y="6397"/>
                  </a:lnTo>
                  <a:lnTo>
                    <a:pt x="5384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0"/>
            <p:cNvSpPr/>
            <p:nvPr/>
          </p:nvSpPr>
          <p:spPr>
            <a:xfrm flipH="1">
              <a:off x="8704897" y="1629568"/>
              <a:ext cx="1928839" cy="132537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224" y="1520"/>
                  </a:moveTo>
                  <a:lnTo>
                    <a:pt x="0" y="4873"/>
                  </a:lnTo>
                  <a:lnTo>
                    <a:pt x="1279" y="5446"/>
                  </a:lnTo>
                  <a:lnTo>
                    <a:pt x="1311" y="5427"/>
                  </a:lnTo>
                  <a:lnTo>
                    <a:pt x="6222" y="9095"/>
                  </a:lnTo>
                  <a:lnTo>
                    <a:pt x="10870" y="15992"/>
                  </a:lnTo>
                  <a:lnTo>
                    <a:pt x="21600" y="21600"/>
                  </a:lnTo>
                  <a:lnTo>
                    <a:pt x="9737" y="7415"/>
                  </a:lnTo>
                  <a:lnTo>
                    <a:pt x="12958" y="2029"/>
                  </a:lnTo>
                  <a:lnTo>
                    <a:pt x="12269" y="0"/>
                  </a:lnTo>
                  <a:lnTo>
                    <a:pt x="4578" y="2517"/>
                  </a:lnTo>
                  <a:lnTo>
                    <a:pt x="3689" y="4792"/>
                  </a:lnTo>
                  <a:lnTo>
                    <a:pt x="3224" y="152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0"/>
            <p:cNvSpPr/>
            <p:nvPr/>
          </p:nvSpPr>
          <p:spPr>
            <a:xfrm>
              <a:off x="10910313" y="1604956"/>
              <a:ext cx="1288034" cy="14725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409" y="0"/>
                  </a:moveTo>
                  <a:lnTo>
                    <a:pt x="16507" y="6058"/>
                  </a:lnTo>
                  <a:lnTo>
                    <a:pt x="21600" y="8389"/>
                  </a:lnTo>
                  <a:lnTo>
                    <a:pt x="21600" y="21600"/>
                  </a:lnTo>
                  <a:lnTo>
                    <a:pt x="21529" y="21494"/>
                  </a:lnTo>
                  <a:lnTo>
                    <a:pt x="16536" y="15921"/>
                  </a:lnTo>
                  <a:lnTo>
                    <a:pt x="5485" y="7980"/>
                  </a:lnTo>
                  <a:lnTo>
                    <a:pt x="2806" y="4371"/>
                  </a:lnTo>
                  <a:lnTo>
                    <a:pt x="0" y="299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0"/>
            <p:cNvSpPr/>
            <p:nvPr/>
          </p:nvSpPr>
          <p:spPr>
            <a:xfrm>
              <a:off x="7320026" y="1754998"/>
              <a:ext cx="1544636" cy="13976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678" y="0"/>
                  </a:moveTo>
                  <a:lnTo>
                    <a:pt x="8249" y="2066"/>
                  </a:lnTo>
                  <a:lnTo>
                    <a:pt x="6561" y="2642"/>
                  </a:lnTo>
                  <a:lnTo>
                    <a:pt x="8510" y="6504"/>
                  </a:lnTo>
                  <a:lnTo>
                    <a:pt x="0" y="21600"/>
                  </a:lnTo>
                  <a:lnTo>
                    <a:pt x="8751" y="18238"/>
                  </a:lnTo>
                  <a:lnTo>
                    <a:pt x="14486" y="12617"/>
                  </a:lnTo>
                  <a:lnTo>
                    <a:pt x="8809" y="8085"/>
                  </a:lnTo>
                  <a:lnTo>
                    <a:pt x="9037" y="7151"/>
                  </a:lnTo>
                  <a:lnTo>
                    <a:pt x="13546" y="8109"/>
                  </a:lnTo>
                  <a:lnTo>
                    <a:pt x="14789" y="7648"/>
                  </a:lnTo>
                  <a:lnTo>
                    <a:pt x="17160" y="10223"/>
                  </a:lnTo>
                  <a:lnTo>
                    <a:pt x="21600" y="6125"/>
                  </a:lnTo>
                  <a:lnTo>
                    <a:pt x="13080" y="3080"/>
                  </a:lnTo>
                  <a:lnTo>
                    <a:pt x="767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10120766" y="1864067"/>
              <a:ext cx="1310873" cy="169447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1734" y="0"/>
                  </a:moveTo>
                  <a:lnTo>
                    <a:pt x="11124" y="1173"/>
                  </a:lnTo>
                  <a:lnTo>
                    <a:pt x="0" y="7979"/>
                  </a:lnTo>
                  <a:lnTo>
                    <a:pt x="19364" y="21600"/>
                  </a:lnTo>
                  <a:lnTo>
                    <a:pt x="21600" y="15914"/>
                  </a:lnTo>
                  <a:lnTo>
                    <a:pt x="16785" y="9969"/>
                  </a:lnTo>
                  <a:lnTo>
                    <a:pt x="12578" y="654"/>
                  </a:lnTo>
                  <a:lnTo>
                    <a:pt x="11734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0"/>
            <p:cNvSpPr/>
            <p:nvPr/>
          </p:nvSpPr>
          <p:spPr>
            <a:xfrm flipH="1">
              <a:off x="4895516" y="1779338"/>
              <a:ext cx="1792974" cy="1621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6611" y="4089"/>
                  </a:moveTo>
                  <a:lnTo>
                    <a:pt x="16219" y="1754"/>
                  </a:lnTo>
                  <a:lnTo>
                    <a:pt x="15211" y="1379"/>
                  </a:lnTo>
                  <a:lnTo>
                    <a:pt x="15120" y="0"/>
                  </a:lnTo>
                  <a:lnTo>
                    <a:pt x="10384" y="9810"/>
                  </a:lnTo>
                  <a:lnTo>
                    <a:pt x="0" y="14487"/>
                  </a:lnTo>
                  <a:lnTo>
                    <a:pt x="5291" y="19371"/>
                  </a:lnTo>
                  <a:lnTo>
                    <a:pt x="12991" y="21600"/>
                  </a:lnTo>
                  <a:lnTo>
                    <a:pt x="20206" y="8939"/>
                  </a:lnTo>
                  <a:lnTo>
                    <a:pt x="21600" y="4515"/>
                  </a:lnTo>
                  <a:lnTo>
                    <a:pt x="18713" y="4612"/>
                  </a:lnTo>
                  <a:lnTo>
                    <a:pt x="16611" y="4089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0"/>
            <p:cNvSpPr/>
            <p:nvPr/>
          </p:nvSpPr>
          <p:spPr>
            <a:xfrm flipH="1">
              <a:off x="4185985" y="2213669"/>
              <a:ext cx="1244567" cy="129340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9443" y="0"/>
                  </a:moveTo>
                  <a:lnTo>
                    <a:pt x="7196" y="9874"/>
                  </a:lnTo>
                  <a:lnTo>
                    <a:pt x="0" y="19748"/>
                  </a:lnTo>
                  <a:lnTo>
                    <a:pt x="9407" y="21600"/>
                  </a:lnTo>
                  <a:lnTo>
                    <a:pt x="21600" y="9422"/>
                  </a:lnTo>
                  <a:lnTo>
                    <a:pt x="9443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0"/>
            <p:cNvSpPr/>
            <p:nvPr/>
          </p:nvSpPr>
          <p:spPr>
            <a:xfrm flipH="1">
              <a:off x="3773487" y="2804930"/>
              <a:ext cx="789928" cy="591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5995" y="3294"/>
                  </a:moveTo>
                  <a:lnTo>
                    <a:pt x="11970" y="0"/>
                  </a:lnTo>
                  <a:lnTo>
                    <a:pt x="0" y="21600"/>
                  </a:lnTo>
                  <a:lnTo>
                    <a:pt x="3611" y="21417"/>
                  </a:lnTo>
                  <a:lnTo>
                    <a:pt x="21600" y="759"/>
                  </a:lnTo>
                  <a:lnTo>
                    <a:pt x="15995" y="3294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0"/>
            <p:cNvSpPr/>
            <p:nvPr/>
          </p:nvSpPr>
          <p:spPr>
            <a:xfrm>
              <a:off x="983556" y="2858683"/>
              <a:ext cx="797173" cy="86620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528" y="2239"/>
                  </a:moveTo>
                  <a:lnTo>
                    <a:pt x="9466" y="8840"/>
                  </a:lnTo>
                  <a:lnTo>
                    <a:pt x="0" y="14405"/>
                  </a:lnTo>
                  <a:lnTo>
                    <a:pt x="4552" y="21600"/>
                  </a:lnTo>
                  <a:lnTo>
                    <a:pt x="21600" y="5678"/>
                  </a:lnTo>
                  <a:lnTo>
                    <a:pt x="16382" y="0"/>
                  </a:lnTo>
                  <a:lnTo>
                    <a:pt x="6528" y="2239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0"/>
            <p:cNvSpPr/>
            <p:nvPr/>
          </p:nvSpPr>
          <p:spPr>
            <a:xfrm>
              <a:off x="1688288" y="2307728"/>
              <a:ext cx="1836504" cy="11835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668" y="0"/>
                  </a:moveTo>
                  <a:lnTo>
                    <a:pt x="3935" y="4683"/>
                  </a:lnTo>
                  <a:lnTo>
                    <a:pt x="0" y="8755"/>
                  </a:lnTo>
                  <a:lnTo>
                    <a:pt x="1893" y="14021"/>
                  </a:lnTo>
                  <a:lnTo>
                    <a:pt x="21600" y="21600"/>
                  </a:lnTo>
                  <a:lnTo>
                    <a:pt x="10145" y="6410"/>
                  </a:lnTo>
                  <a:lnTo>
                    <a:pt x="266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0"/>
            <p:cNvSpPr/>
            <p:nvPr/>
          </p:nvSpPr>
          <p:spPr>
            <a:xfrm>
              <a:off x="9451057" y="2581042"/>
              <a:ext cx="1066385" cy="108025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278" y="0"/>
                  </a:moveTo>
                  <a:lnTo>
                    <a:pt x="9031" y="4527"/>
                  </a:lnTo>
                  <a:lnTo>
                    <a:pt x="0" y="12220"/>
                  </a:lnTo>
                  <a:lnTo>
                    <a:pt x="7625" y="19767"/>
                  </a:lnTo>
                  <a:lnTo>
                    <a:pt x="19142" y="21600"/>
                  </a:lnTo>
                  <a:lnTo>
                    <a:pt x="21600" y="17023"/>
                  </a:lnTo>
                  <a:lnTo>
                    <a:pt x="16477" y="10859"/>
                  </a:lnTo>
                  <a:lnTo>
                    <a:pt x="10278" y="0"/>
                  </a:lnTo>
                  <a:close/>
                </a:path>
              </a:pathLst>
            </a:custGeom>
            <a:solidFill>
              <a:srgbClr val="FFFFFF">
                <a:alpha val="12941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0"/>
            <p:cNvSpPr/>
            <p:nvPr/>
          </p:nvSpPr>
          <p:spPr>
            <a:xfrm flipH="1">
              <a:off x="-6" y="3318934"/>
              <a:ext cx="12195469" cy="201788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21339" y="293"/>
                  </a:lnTo>
                  <a:cubicBezTo>
                    <a:pt x="20308" y="1549"/>
                    <a:pt x="19351" y="3565"/>
                    <a:pt x="18315" y="4784"/>
                  </a:cubicBezTo>
                  <a:cubicBezTo>
                    <a:pt x="17205" y="6090"/>
                    <a:pt x="16039" y="6444"/>
                    <a:pt x="14877" y="6366"/>
                  </a:cubicBezTo>
                  <a:cubicBezTo>
                    <a:pt x="12968" y="6239"/>
                    <a:pt x="11084" y="4958"/>
                    <a:pt x="9203" y="3749"/>
                  </a:cubicBezTo>
                  <a:cubicBezTo>
                    <a:pt x="7266" y="2503"/>
                    <a:pt x="5318" y="1330"/>
                    <a:pt x="3351" y="1273"/>
                  </a:cubicBezTo>
                  <a:cubicBezTo>
                    <a:pt x="2355" y="1243"/>
                    <a:pt x="1360" y="1502"/>
                    <a:pt x="375" y="2047"/>
                  </a:cubicBezTo>
                  <a:lnTo>
                    <a:pt x="0" y="2292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0"/>
            <p:cNvSpPr/>
            <p:nvPr/>
          </p:nvSpPr>
          <p:spPr>
            <a:xfrm flipH="1">
              <a:off x="-3" y="3708400"/>
              <a:ext cx="12185650" cy="3149601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0"/>
            <p:cNvSpPr/>
            <p:nvPr/>
          </p:nvSpPr>
          <p:spPr>
            <a:xfrm flipH="1">
              <a:off x="-6350" y="3708400"/>
              <a:ext cx="12203925" cy="3149601"/>
            </a:xfrm>
            <a:custGeom>
              <a:avLst/>
              <a:gdLst/>
              <a:ahLst/>
              <a:cxnLst/>
              <a:rect l="l" t="t" r="r" b="b"/>
              <a:pathLst>
                <a:path w="21600" h="21503" extrusionOk="0">
                  <a:moveTo>
                    <a:pt x="15293" y="3"/>
                  </a:moveTo>
                  <a:cubicBezTo>
                    <a:pt x="11926" y="-97"/>
                    <a:pt x="8462" y="2457"/>
                    <a:pt x="5021" y="3665"/>
                  </a:cubicBezTo>
                  <a:cubicBezTo>
                    <a:pt x="3480" y="4205"/>
                    <a:pt x="1918" y="4463"/>
                    <a:pt x="358" y="4440"/>
                  </a:cubicBezTo>
                  <a:lnTo>
                    <a:pt x="0" y="4418"/>
                  </a:lnTo>
                  <a:lnTo>
                    <a:pt x="0" y="21503"/>
                  </a:lnTo>
                  <a:lnTo>
                    <a:pt x="21600" y="21503"/>
                  </a:lnTo>
                  <a:lnTo>
                    <a:pt x="21600" y="3533"/>
                  </a:lnTo>
                  <a:lnTo>
                    <a:pt x="21285" y="3340"/>
                  </a:lnTo>
                  <a:cubicBezTo>
                    <a:pt x="20379" y="2718"/>
                    <a:pt x="19535" y="1777"/>
                    <a:pt x="18625" y="1137"/>
                  </a:cubicBezTo>
                  <a:cubicBezTo>
                    <a:pt x="17528" y="365"/>
                    <a:pt x="16416" y="37"/>
                    <a:pt x="15293" y="3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7" name="Google Shape;617;p40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40"/>
          <p:cNvSpPr txBox="1">
            <a:spLocks noGrp="1"/>
          </p:cNvSpPr>
          <p:nvPr>
            <p:ph type="body" idx="1"/>
          </p:nvPr>
        </p:nvSpPr>
        <p:spPr>
          <a:xfrm>
            <a:off x="571500" y="4476747"/>
            <a:ext cx="5303520" cy="189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9" name="Google Shape;619;p40"/>
          <p:cNvSpPr txBox="1">
            <a:spLocks noGrp="1"/>
          </p:cNvSpPr>
          <p:nvPr>
            <p:ph type="body" idx="2"/>
          </p:nvPr>
        </p:nvSpPr>
        <p:spPr>
          <a:xfrm>
            <a:off x="571500" y="1081137"/>
            <a:ext cx="114848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0" name="Google Shape;620;p40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ge_Content_Planes - Low">
  <p:cSld name="Stage_Content_Planes - Low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2" name="Google Shape;622;p41"/>
          <p:cNvGrpSpPr/>
          <p:nvPr/>
        </p:nvGrpSpPr>
        <p:grpSpPr>
          <a:xfrm>
            <a:off x="-16788" y="4693838"/>
            <a:ext cx="12218770" cy="1564274"/>
            <a:chOff x="0" y="0"/>
            <a:chExt cx="24407339" cy="3128546"/>
          </a:xfrm>
        </p:grpSpPr>
        <p:sp>
          <p:nvSpPr>
            <p:cNvPr id="623" name="Google Shape;623;p41"/>
            <p:cNvSpPr/>
            <p:nvPr/>
          </p:nvSpPr>
          <p:spPr>
            <a:xfrm>
              <a:off x="3475517" y="1009054"/>
              <a:ext cx="375050" cy="3595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476219" y="1030004"/>
              <a:ext cx="370158" cy="3549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1690093" y="1082886"/>
              <a:ext cx="286055" cy="3202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22799448" y="1144874"/>
              <a:ext cx="370158" cy="4267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21642514" y="1196423"/>
              <a:ext cx="346017" cy="5193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6898839" y="370711"/>
              <a:ext cx="532405" cy="7294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20853145" y="1023466"/>
              <a:ext cx="532405" cy="7294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0" y="766634"/>
              <a:ext cx="24407339" cy="2361912"/>
            </a:xfrm>
            <a:custGeom>
              <a:avLst/>
              <a:gdLst/>
              <a:ahLst/>
              <a:cxnLst/>
              <a:rect l="l" t="t" r="r" b="b"/>
              <a:pathLst>
                <a:path w="21600" h="21013" extrusionOk="0">
                  <a:moveTo>
                    <a:pt x="8317" y="42"/>
                  </a:moveTo>
                  <a:cubicBezTo>
                    <a:pt x="10642" y="-587"/>
                    <a:pt x="12979" y="5925"/>
                    <a:pt x="15337" y="8185"/>
                  </a:cubicBezTo>
                  <a:cubicBezTo>
                    <a:pt x="17148" y="9920"/>
                    <a:pt x="19008" y="9053"/>
                    <a:pt x="20798" y="5644"/>
                  </a:cubicBezTo>
                  <a:lnTo>
                    <a:pt x="21600" y="5471"/>
                  </a:lnTo>
                  <a:lnTo>
                    <a:pt x="21600" y="21001"/>
                  </a:lnTo>
                  <a:lnTo>
                    <a:pt x="0" y="21013"/>
                  </a:lnTo>
                  <a:lnTo>
                    <a:pt x="0" y="3129"/>
                  </a:lnTo>
                  <a:lnTo>
                    <a:pt x="1964" y="5189"/>
                  </a:lnTo>
                  <a:cubicBezTo>
                    <a:pt x="2491" y="5351"/>
                    <a:pt x="3046" y="5263"/>
                    <a:pt x="3586" y="4946"/>
                  </a:cubicBezTo>
                  <a:cubicBezTo>
                    <a:pt x="4457" y="4437"/>
                    <a:pt x="5216" y="3307"/>
                    <a:pt x="6041" y="2215"/>
                  </a:cubicBezTo>
                  <a:cubicBezTo>
                    <a:pt x="6792" y="1221"/>
                    <a:pt x="7549" y="250"/>
                    <a:pt x="8317" y="42"/>
                  </a:cubicBez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1946991" y="1019524"/>
              <a:ext cx="532405" cy="70456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23551039" y="784802"/>
              <a:ext cx="517009" cy="7183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13374969" y="785508"/>
              <a:ext cx="416028" cy="4267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10400627" y="311994"/>
              <a:ext cx="416029" cy="51930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11817467" y="430980"/>
              <a:ext cx="545453" cy="52298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12679122" y="379297"/>
              <a:ext cx="545452" cy="7473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10787770" y="483916"/>
              <a:ext cx="416028" cy="3988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12278179" y="631958"/>
              <a:ext cx="375048" cy="359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4884643" y="848034"/>
              <a:ext cx="425337" cy="4632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5245807" y="562338"/>
              <a:ext cx="483136" cy="6747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5872059" y="591410"/>
              <a:ext cx="483136" cy="5599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3022034" y="977921"/>
              <a:ext cx="483135" cy="46323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1916790" y="657293"/>
              <a:ext cx="629979" cy="72954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795856" y="851305"/>
              <a:ext cx="510497" cy="48946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186888" y="289450"/>
              <a:ext cx="775857" cy="970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8013469" y="468676"/>
              <a:ext cx="380868" cy="40906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9274655" y="0"/>
              <a:ext cx="635993" cy="84157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8968102" y="450865"/>
              <a:ext cx="380869" cy="35959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11581273" y="639518"/>
              <a:ext cx="287070" cy="27524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7357438" y="576548"/>
              <a:ext cx="309138" cy="40906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29948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41"/>
          <p:cNvSpPr/>
          <p:nvPr/>
        </p:nvSpPr>
        <p:spPr>
          <a:xfrm>
            <a:off x="10963125" y="5488100"/>
            <a:ext cx="250270" cy="3424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1"/>
          <p:cNvSpPr/>
          <p:nvPr/>
        </p:nvSpPr>
        <p:spPr>
          <a:xfrm>
            <a:off x="11470124" y="5455027"/>
            <a:ext cx="359586" cy="49208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1"/>
          <p:cNvSpPr/>
          <p:nvPr/>
        </p:nvSpPr>
        <p:spPr>
          <a:xfrm>
            <a:off x="667787" y="5771988"/>
            <a:ext cx="161357" cy="2355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1"/>
          <p:cNvSpPr/>
          <p:nvPr/>
        </p:nvSpPr>
        <p:spPr>
          <a:xfrm>
            <a:off x="141914" y="5285022"/>
            <a:ext cx="354757" cy="4434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1"/>
          <p:cNvSpPr/>
          <p:nvPr/>
        </p:nvSpPr>
        <p:spPr>
          <a:xfrm>
            <a:off x="455411" y="5457970"/>
            <a:ext cx="250270" cy="23966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1"/>
          <p:cNvSpPr/>
          <p:nvPr/>
        </p:nvSpPr>
        <p:spPr>
          <a:xfrm>
            <a:off x="1015424" y="5467126"/>
            <a:ext cx="185894" cy="178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1"/>
          <p:cNvSpPr/>
          <p:nvPr/>
        </p:nvSpPr>
        <p:spPr>
          <a:xfrm>
            <a:off x="10061875" y="5252275"/>
            <a:ext cx="250270" cy="362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1"/>
          <p:cNvSpPr/>
          <p:nvPr/>
        </p:nvSpPr>
        <p:spPr>
          <a:xfrm>
            <a:off x="9890425" y="5309898"/>
            <a:ext cx="211555" cy="24680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1"/>
          <p:cNvSpPr/>
          <p:nvPr/>
        </p:nvSpPr>
        <p:spPr>
          <a:xfrm>
            <a:off x="9948167" y="5557289"/>
            <a:ext cx="142424" cy="1780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1"/>
          <p:cNvSpPr/>
          <p:nvPr/>
        </p:nvSpPr>
        <p:spPr>
          <a:xfrm>
            <a:off x="7765534" y="5151915"/>
            <a:ext cx="185894" cy="23234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1"/>
          <p:cNvSpPr/>
          <p:nvPr/>
        </p:nvSpPr>
        <p:spPr>
          <a:xfrm>
            <a:off x="7465202" y="5018919"/>
            <a:ext cx="258429" cy="353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1"/>
          <p:cNvSpPr/>
          <p:nvPr/>
        </p:nvSpPr>
        <p:spPr>
          <a:xfrm>
            <a:off x="9363837" y="5126165"/>
            <a:ext cx="184110" cy="2519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1"/>
          <p:cNvSpPr/>
          <p:nvPr/>
        </p:nvSpPr>
        <p:spPr>
          <a:xfrm>
            <a:off x="8782459" y="5044823"/>
            <a:ext cx="184110" cy="25194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1"/>
          <p:cNvSpPr/>
          <p:nvPr/>
        </p:nvSpPr>
        <p:spPr>
          <a:xfrm>
            <a:off x="8978443" y="4894560"/>
            <a:ext cx="354757" cy="48547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1"/>
          <p:cNvSpPr/>
          <p:nvPr/>
        </p:nvSpPr>
        <p:spPr>
          <a:xfrm>
            <a:off x="-16788" y="5198014"/>
            <a:ext cx="12216333" cy="1673357"/>
          </a:xfrm>
          <a:custGeom>
            <a:avLst/>
            <a:gdLst/>
            <a:ahLst/>
            <a:cxnLst/>
            <a:rect l="l" t="t" r="r" b="b"/>
            <a:pathLst>
              <a:path w="12198058" h="1673357" extrusionOk="0">
                <a:moveTo>
                  <a:pt x="8521653" y="101"/>
                </a:moveTo>
                <a:cubicBezTo>
                  <a:pt x="8985370" y="2982"/>
                  <a:pt x="9443438" y="68145"/>
                  <a:pt x="9895857" y="184064"/>
                </a:cubicBezTo>
                <a:cubicBezTo>
                  <a:pt x="10389509" y="310843"/>
                  <a:pt x="10843623" y="496800"/>
                  <a:pt x="11363256" y="571936"/>
                </a:cubicBezTo>
                <a:cubicBezTo>
                  <a:pt x="11636064" y="611389"/>
                  <a:pt x="11913954" y="618260"/>
                  <a:pt x="12188456" y="592106"/>
                </a:cubicBezTo>
                <a:lnTo>
                  <a:pt x="12198058" y="591441"/>
                </a:lnTo>
                <a:lnTo>
                  <a:pt x="12198058" y="1673357"/>
                </a:lnTo>
                <a:lnTo>
                  <a:pt x="0" y="1673357"/>
                </a:lnTo>
                <a:lnTo>
                  <a:pt x="799" y="446044"/>
                </a:lnTo>
                <a:cubicBezTo>
                  <a:pt x="706822" y="309069"/>
                  <a:pt x="1428096" y="262525"/>
                  <a:pt x="2146545" y="308404"/>
                </a:cubicBezTo>
                <a:cubicBezTo>
                  <a:pt x="2985866" y="361820"/>
                  <a:pt x="3817279" y="540907"/>
                  <a:pt x="4658294" y="518299"/>
                </a:cubicBezTo>
                <a:cubicBezTo>
                  <a:pt x="5206168" y="503892"/>
                  <a:pt x="5747264" y="404819"/>
                  <a:pt x="6284972" y="299539"/>
                </a:cubicBezTo>
                <a:cubicBezTo>
                  <a:pt x="7031097" y="153477"/>
                  <a:pt x="7772704" y="-4554"/>
                  <a:pt x="8521653" y="101"/>
                </a:cubicBez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1"/>
          <p:cNvSpPr/>
          <p:nvPr/>
        </p:nvSpPr>
        <p:spPr>
          <a:xfrm>
            <a:off x="7977657" y="4738538"/>
            <a:ext cx="401585" cy="54955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1"/>
          <p:cNvSpPr/>
          <p:nvPr/>
        </p:nvSpPr>
        <p:spPr>
          <a:xfrm>
            <a:off x="686007" y="5285022"/>
            <a:ext cx="354757" cy="44340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1"/>
          <p:cNvSpPr/>
          <p:nvPr/>
        </p:nvSpPr>
        <p:spPr>
          <a:xfrm>
            <a:off x="11237538" y="5609721"/>
            <a:ext cx="169603" cy="2320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1"/>
          <p:cNvSpPr/>
          <p:nvPr/>
        </p:nvSpPr>
        <p:spPr>
          <a:xfrm>
            <a:off x="7106229" y="5157078"/>
            <a:ext cx="250270" cy="34248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1"/>
          <p:cNvSpPr/>
          <p:nvPr/>
        </p:nvSpPr>
        <p:spPr>
          <a:xfrm>
            <a:off x="6845469" y="5214693"/>
            <a:ext cx="250270" cy="34248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1"/>
          <p:cNvSpPr/>
          <p:nvPr/>
        </p:nvSpPr>
        <p:spPr>
          <a:xfrm>
            <a:off x="8324623" y="4957166"/>
            <a:ext cx="258429" cy="3536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lnTo>
                  <a:pt x="4653" y="7968"/>
                </a:lnTo>
                <a:lnTo>
                  <a:pt x="7540" y="7968"/>
                </a:lnTo>
                <a:lnTo>
                  <a:pt x="2640" y="14210"/>
                </a:lnTo>
                <a:lnTo>
                  <a:pt x="5649" y="14210"/>
                </a:lnTo>
                <a:lnTo>
                  <a:pt x="0" y="21600"/>
                </a:lnTo>
                <a:lnTo>
                  <a:pt x="21600" y="21600"/>
                </a:lnTo>
                <a:lnTo>
                  <a:pt x="15951" y="14210"/>
                </a:lnTo>
                <a:lnTo>
                  <a:pt x="18956" y="14210"/>
                </a:lnTo>
                <a:lnTo>
                  <a:pt x="14189" y="7968"/>
                </a:lnTo>
                <a:lnTo>
                  <a:pt x="16947" y="7968"/>
                </a:lnTo>
                <a:lnTo>
                  <a:pt x="10800" y="0"/>
                </a:lnTo>
                <a:close/>
              </a:path>
            </a:pathLst>
          </a:cu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1"/>
          <p:cNvSpPr txBox="1">
            <a:spLocks noGrp="1"/>
          </p:cNvSpPr>
          <p:nvPr>
            <p:ph type="body" idx="1"/>
          </p:nvPr>
        </p:nvSpPr>
        <p:spPr>
          <a:xfrm>
            <a:off x="571500" y="1764284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3" name="Google Shape;673;p41"/>
          <p:cNvSpPr txBox="1">
            <a:spLocks noGrp="1"/>
          </p:cNvSpPr>
          <p:nvPr>
            <p:ph type="body" idx="2"/>
          </p:nvPr>
        </p:nvSpPr>
        <p:spPr>
          <a:xfrm>
            <a:off x="6313932" y="1764284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4" name="Google Shape;674;p41"/>
          <p:cNvSpPr txBox="1">
            <a:spLocks noGrp="1"/>
          </p:cNvSpPr>
          <p:nvPr>
            <p:ph type="body" idx="3"/>
          </p:nvPr>
        </p:nvSpPr>
        <p:spPr>
          <a:xfrm>
            <a:off x="571500" y="1081137"/>
            <a:ext cx="11046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5" name="Google Shape;675;p41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41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ogo_Slide">
  <p:cSld name="Logo_Slide">
    <p:bg>
      <p:bgPr>
        <a:solidFill>
          <a:schemeClr val="lt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15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778" y="2259016"/>
            <a:ext cx="3343275" cy="233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5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22728" y="2258820"/>
            <a:ext cx="3343368" cy="2340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ge_Content_Planes - Medium">
  <p:cSld name="Stage_Content_Planes - Medium"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2"/>
          <p:cNvSpPr/>
          <p:nvPr/>
        </p:nvSpPr>
        <p:spPr>
          <a:xfrm>
            <a:off x="-16788" y="5569952"/>
            <a:ext cx="12216258" cy="1299191"/>
          </a:xfrm>
          <a:prstGeom prst="rect">
            <a:avLst/>
          </a:prstGeom>
          <a:solidFill>
            <a:srgbClr val="0D7C39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D7C3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9" name="Google Shape;679;p42"/>
          <p:cNvGrpSpPr/>
          <p:nvPr/>
        </p:nvGrpSpPr>
        <p:grpSpPr>
          <a:xfrm>
            <a:off x="-16788" y="3379329"/>
            <a:ext cx="12218770" cy="2244370"/>
            <a:chOff x="-16788" y="4613630"/>
            <a:chExt cx="12200491" cy="2244370"/>
          </a:xfrm>
        </p:grpSpPr>
        <p:grpSp>
          <p:nvGrpSpPr>
            <p:cNvPr id="680" name="Google Shape;680;p42"/>
            <p:cNvGrpSpPr/>
            <p:nvPr/>
          </p:nvGrpSpPr>
          <p:grpSpPr>
            <a:xfrm>
              <a:off x="-16788" y="4613630"/>
              <a:ext cx="12200491" cy="1564274"/>
              <a:chOff x="0" y="0"/>
              <a:chExt cx="24407339" cy="3128546"/>
            </a:xfrm>
          </p:grpSpPr>
          <p:sp>
            <p:nvSpPr>
              <p:cNvPr id="681" name="Google Shape;681;p42"/>
              <p:cNvSpPr/>
              <p:nvPr/>
            </p:nvSpPr>
            <p:spPr>
              <a:xfrm>
                <a:off x="3475517" y="1009054"/>
                <a:ext cx="375050" cy="359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42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2"/>
              <p:cNvSpPr/>
              <p:nvPr/>
            </p:nvSpPr>
            <p:spPr>
              <a:xfrm>
                <a:off x="1690093" y="1082886"/>
                <a:ext cx="286055" cy="3202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42"/>
              <p:cNvSpPr/>
              <p:nvPr/>
            </p:nvSpPr>
            <p:spPr>
              <a:xfrm>
                <a:off x="22799448" y="1144874"/>
                <a:ext cx="370158" cy="4267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42"/>
              <p:cNvSpPr/>
              <p:nvPr/>
            </p:nvSpPr>
            <p:spPr>
              <a:xfrm>
                <a:off x="21642514" y="1196423"/>
                <a:ext cx="346017" cy="5193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2"/>
              <p:cNvSpPr/>
              <p:nvPr/>
            </p:nvSpPr>
            <p:spPr>
              <a:xfrm>
                <a:off x="6898839" y="370711"/>
                <a:ext cx="532405" cy="7294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42"/>
              <p:cNvSpPr/>
              <p:nvPr/>
            </p:nvSpPr>
            <p:spPr>
              <a:xfrm>
                <a:off x="20853145" y="1023466"/>
                <a:ext cx="532405" cy="7294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42"/>
              <p:cNvSpPr/>
              <p:nvPr/>
            </p:nvSpPr>
            <p:spPr>
              <a:xfrm>
                <a:off x="0" y="766634"/>
                <a:ext cx="24407339" cy="236191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013" extrusionOk="0">
                    <a:moveTo>
                      <a:pt x="8317" y="42"/>
                    </a:moveTo>
                    <a:cubicBezTo>
                      <a:pt x="10642" y="-587"/>
                      <a:pt x="12979" y="5925"/>
                      <a:pt x="15337" y="8185"/>
                    </a:cubicBezTo>
                    <a:cubicBezTo>
                      <a:pt x="17148" y="9920"/>
                      <a:pt x="19008" y="9053"/>
                      <a:pt x="20798" y="5644"/>
                    </a:cubicBezTo>
                    <a:lnTo>
                      <a:pt x="21600" y="5471"/>
                    </a:lnTo>
                    <a:lnTo>
                      <a:pt x="21600" y="21001"/>
                    </a:lnTo>
                    <a:lnTo>
                      <a:pt x="0" y="21013"/>
                    </a:lnTo>
                    <a:lnTo>
                      <a:pt x="0" y="3129"/>
                    </a:lnTo>
                    <a:lnTo>
                      <a:pt x="1964" y="5189"/>
                    </a:lnTo>
                    <a:cubicBezTo>
                      <a:pt x="2491" y="5351"/>
                      <a:pt x="3046" y="5263"/>
                      <a:pt x="3586" y="4946"/>
                    </a:cubicBezTo>
                    <a:cubicBezTo>
                      <a:pt x="4457" y="4437"/>
                      <a:pt x="5216" y="3307"/>
                      <a:pt x="6041" y="2215"/>
                    </a:cubicBezTo>
                    <a:cubicBezTo>
                      <a:pt x="6792" y="1221"/>
                      <a:pt x="7549" y="250"/>
                      <a:pt x="8317" y="42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2"/>
              <p:cNvSpPr/>
              <p:nvPr/>
            </p:nvSpPr>
            <p:spPr>
              <a:xfrm>
                <a:off x="21946991" y="1019524"/>
                <a:ext cx="532405" cy="70456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42"/>
              <p:cNvSpPr/>
              <p:nvPr/>
            </p:nvSpPr>
            <p:spPr>
              <a:xfrm>
                <a:off x="23551039" y="784802"/>
                <a:ext cx="517009" cy="71831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2"/>
              <p:cNvSpPr/>
              <p:nvPr/>
            </p:nvSpPr>
            <p:spPr>
              <a:xfrm>
                <a:off x="13374969" y="785508"/>
                <a:ext cx="416028" cy="4267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42"/>
              <p:cNvSpPr/>
              <p:nvPr/>
            </p:nvSpPr>
            <p:spPr>
              <a:xfrm>
                <a:off x="10400627" y="311994"/>
                <a:ext cx="416029" cy="5193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42"/>
              <p:cNvSpPr/>
              <p:nvPr/>
            </p:nvSpPr>
            <p:spPr>
              <a:xfrm>
                <a:off x="11817467" y="430980"/>
                <a:ext cx="545453" cy="5229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42"/>
              <p:cNvSpPr/>
              <p:nvPr/>
            </p:nvSpPr>
            <p:spPr>
              <a:xfrm>
                <a:off x="12679122" y="379297"/>
                <a:ext cx="545452" cy="7473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42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42"/>
              <p:cNvSpPr/>
              <p:nvPr/>
            </p:nvSpPr>
            <p:spPr>
              <a:xfrm>
                <a:off x="12278179" y="631958"/>
                <a:ext cx="375048" cy="3595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42"/>
              <p:cNvSpPr/>
              <p:nvPr/>
            </p:nvSpPr>
            <p:spPr>
              <a:xfrm>
                <a:off x="4884643" y="848034"/>
                <a:ext cx="425337" cy="46323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42"/>
              <p:cNvSpPr/>
              <p:nvPr/>
            </p:nvSpPr>
            <p:spPr>
              <a:xfrm>
                <a:off x="5245807" y="562338"/>
                <a:ext cx="483136" cy="674752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42"/>
              <p:cNvSpPr/>
              <p:nvPr/>
            </p:nvSpPr>
            <p:spPr>
              <a:xfrm>
                <a:off x="5872059" y="591410"/>
                <a:ext cx="483136" cy="5599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42"/>
              <p:cNvSpPr/>
              <p:nvPr/>
            </p:nvSpPr>
            <p:spPr>
              <a:xfrm>
                <a:off x="3022034" y="977921"/>
                <a:ext cx="483135" cy="46323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42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42"/>
              <p:cNvSpPr/>
              <p:nvPr/>
            </p:nvSpPr>
            <p:spPr>
              <a:xfrm>
                <a:off x="795856" y="851305"/>
                <a:ext cx="510497" cy="48946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42"/>
              <p:cNvSpPr/>
              <p:nvPr/>
            </p:nvSpPr>
            <p:spPr>
              <a:xfrm>
                <a:off x="186888" y="289450"/>
                <a:ext cx="775857" cy="9709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42"/>
              <p:cNvSpPr/>
              <p:nvPr/>
            </p:nvSpPr>
            <p:spPr>
              <a:xfrm>
                <a:off x="8013469" y="468676"/>
                <a:ext cx="380868" cy="40906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42"/>
              <p:cNvSpPr/>
              <p:nvPr/>
            </p:nvSpPr>
            <p:spPr>
              <a:xfrm>
                <a:off x="9274655" y="0"/>
                <a:ext cx="635993" cy="84157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6" name="Google Shape;706;p42"/>
              <p:cNvSpPr/>
              <p:nvPr/>
            </p:nvSpPr>
            <p:spPr>
              <a:xfrm>
                <a:off x="8968102" y="450865"/>
                <a:ext cx="380869" cy="3595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7" name="Google Shape;707;p42"/>
              <p:cNvSpPr/>
              <p:nvPr/>
            </p:nvSpPr>
            <p:spPr>
              <a:xfrm>
                <a:off x="11581273" y="639518"/>
                <a:ext cx="287070" cy="2752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42"/>
              <p:cNvSpPr/>
              <p:nvPr/>
            </p:nvSpPr>
            <p:spPr>
              <a:xfrm>
                <a:off x="7357438" y="576548"/>
                <a:ext cx="309138" cy="4090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9" name="Google Shape;709;p42"/>
            <p:cNvSpPr/>
            <p:nvPr/>
          </p:nvSpPr>
          <p:spPr>
            <a:xfrm>
              <a:off x="10946699" y="5407889"/>
              <a:ext cx="249896" cy="34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11452940" y="5374819"/>
              <a:ext cx="359048" cy="492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666760" y="5691777"/>
              <a:ext cx="161116" cy="23551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141674" y="5204811"/>
              <a:ext cx="354226" cy="443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454705" y="5377762"/>
              <a:ext cx="249896" cy="239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2"/>
            <p:cNvSpPr/>
            <p:nvPr/>
          </p:nvSpPr>
          <p:spPr>
            <a:xfrm>
              <a:off x="1013880" y="5386918"/>
              <a:ext cx="185616" cy="1780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2"/>
            <p:cNvSpPr/>
            <p:nvPr/>
          </p:nvSpPr>
          <p:spPr>
            <a:xfrm>
              <a:off x="10046798" y="5172067"/>
              <a:ext cx="249896" cy="362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2"/>
            <p:cNvSpPr/>
            <p:nvPr/>
          </p:nvSpPr>
          <p:spPr>
            <a:xfrm>
              <a:off x="9875601" y="5229690"/>
              <a:ext cx="211239" cy="246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2"/>
            <p:cNvSpPr/>
            <p:nvPr/>
          </p:nvSpPr>
          <p:spPr>
            <a:xfrm>
              <a:off x="9933260" y="5477081"/>
              <a:ext cx="142211" cy="1780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2"/>
            <p:cNvSpPr/>
            <p:nvPr/>
          </p:nvSpPr>
          <p:spPr>
            <a:xfrm>
              <a:off x="7753892" y="5071704"/>
              <a:ext cx="185616" cy="2323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2"/>
            <p:cNvSpPr/>
            <p:nvPr/>
          </p:nvSpPr>
          <p:spPr>
            <a:xfrm>
              <a:off x="7454006" y="4938711"/>
              <a:ext cx="258042" cy="353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2"/>
            <p:cNvSpPr/>
            <p:nvPr/>
          </p:nvSpPr>
          <p:spPr>
            <a:xfrm>
              <a:off x="9349804" y="5045954"/>
              <a:ext cx="183835" cy="25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2"/>
            <p:cNvSpPr/>
            <p:nvPr/>
          </p:nvSpPr>
          <p:spPr>
            <a:xfrm>
              <a:off x="8769296" y="4964612"/>
              <a:ext cx="183835" cy="25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2"/>
            <p:cNvSpPr/>
            <p:nvPr/>
          </p:nvSpPr>
          <p:spPr>
            <a:xfrm>
              <a:off x="8964983" y="4814352"/>
              <a:ext cx="354226" cy="485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2"/>
            <p:cNvSpPr/>
            <p:nvPr/>
          </p:nvSpPr>
          <p:spPr>
            <a:xfrm>
              <a:off x="-16788" y="5184643"/>
              <a:ext cx="12198057" cy="1673357"/>
            </a:xfrm>
            <a:custGeom>
              <a:avLst/>
              <a:gdLst/>
              <a:ahLst/>
              <a:cxnLst/>
              <a:rect l="l" t="t" r="r" b="b"/>
              <a:pathLst>
                <a:path w="12198058" h="1673357" extrusionOk="0">
                  <a:moveTo>
                    <a:pt x="8521653" y="101"/>
                  </a:moveTo>
                  <a:cubicBezTo>
                    <a:pt x="8985370" y="2982"/>
                    <a:pt x="9443438" y="68145"/>
                    <a:pt x="9895857" y="184064"/>
                  </a:cubicBezTo>
                  <a:cubicBezTo>
                    <a:pt x="10389509" y="310843"/>
                    <a:pt x="10843623" y="496800"/>
                    <a:pt x="11363256" y="571936"/>
                  </a:cubicBezTo>
                  <a:cubicBezTo>
                    <a:pt x="11636064" y="611389"/>
                    <a:pt x="11913954" y="618260"/>
                    <a:pt x="12188456" y="592106"/>
                  </a:cubicBezTo>
                  <a:lnTo>
                    <a:pt x="12198058" y="591441"/>
                  </a:lnTo>
                  <a:lnTo>
                    <a:pt x="12198058" y="1673357"/>
                  </a:lnTo>
                  <a:lnTo>
                    <a:pt x="0" y="1673357"/>
                  </a:lnTo>
                  <a:lnTo>
                    <a:pt x="799" y="446044"/>
                  </a:lnTo>
                  <a:cubicBezTo>
                    <a:pt x="706822" y="309069"/>
                    <a:pt x="1428096" y="262525"/>
                    <a:pt x="2146545" y="308404"/>
                  </a:cubicBezTo>
                  <a:cubicBezTo>
                    <a:pt x="2985866" y="361820"/>
                    <a:pt x="3817279" y="540907"/>
                    <a:pt x="4658294" y="518299"/>
                  </a:cubicBezTo>
                  <a:cubicBezTo>
                    <a:pt x="5206168" y="503892"/>
                    <a:pt x="5747264" y="404819"/>
                    <a:pt x="6284972" y="299539"/>
                  </a:cubicBezTo>
                  <a:cubicBezTo>
                    <a:pt x="7031097" y="153477"/>
                    <a:pt x="7772704" y="-4554"/>
                    <a:pt x="8521653" y="101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2"/>
            <p:cNvSpPr/>
            <p:nvPr/>
          </p:nvSpPr>
          <p:spPr>
            <a:xfrm>
              <a:off x="7965694" y="4658327"/>
              <a:ext cx="400984" cy="5495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2"/>
            <p:cNvSpPr/>
            <p:nvPr/>
          </p:nvSpPr>
          <p:spPr>
            <a:xfrm>
              <a:off x="684953" y="5204811"/>
              <a:ext cx="354226" cy="443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2"/>
            <p:cNvSpPr/>
            <p:nvPr/>
          </p:nvSpPr>
          <p:spPr>
            <a:xfrm>
              <a:off x="11220699" y="5529513"/>
              <a:ext cx="169349" cy="232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2"/>
            <p:cNvSpPr/>
            <p:nvPr/>
          </p:nvSpPr>
          <p:spPr>
            <a:xfrm>
              <a:off x="7095573" y="5076870"/>
              <a:ext cx="249896" cy="342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2"/>
            <p:cNvSpPr/>
            <p:nvPr/>
          </p:nvSpPr>
          <p:spPr>
            <a:xfrm>
              <a:off x="6835203" y="5134482"/>
              <a:ext cx="249896" cy="34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2"/>
            <p:cNvSpPr/>
            <p:nvPr/>
          </p:nvSpPr>
          <p:spPr>
            <a:xfrm>
              <a:off x="8312141" y="4876958"/>
              <a:ext cx="258042" cy="353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0" name="Google Shape;730;p42"/>
          <p:cNvSpPr txBox="1">
            <a:spLocks noGrp="1"/>
          </p:cNvSpPr>
          <p:nvPr>
            <p:ph type="body" idx="1"/>
          </p:nvPr>
        </p:nvSpPr>
        <p:spPr>
          <a:xfrm>
            <a:off x="571500" y="1764284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1" name="Google Shape;731;p42"/>
          <p:cNvSpPr txBox="1">
            <a:spLocks noGrp="1"/>
          </p:cNvSpPr>
          <p:nvPr>
            <p:ph type="body" idx="2"/>
          </p:nvPr>
        </p:nvSpPr>
        <p:spPr>
          <a:xfrm>
            <a:off x="6313932" y="1764284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2" name="Google Shape;732;p42"/>
          <p:cNvSpPr txBox="1">
            <a:spLocks noGrp="1"/>
          </p:cNvSpPr>
          <p:nvPr>
            <p:ph type="body" idx="3"/>
          </p:nvPr>
        </p:nvSpPr>
        <p:spPr>
          <a:xfrm>
            <a:off x="571500" y="1081137"/>
            <a:ext cx="11046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3" name="Google Shape;733;p42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42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tage_Content_Planes - High">
  <p:cSld name="Stage_Content_Planes - High"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6" name="Google Shape;736;p43"/>
          <p:cNvGrpSpPr/>
          <p:nvPr/>
        </p:nvGrpSpPr>
        <p:grpSpPr>
          <a:xfrm>
            <a:off x="-16788" y="1566298"/>
            <a:ext cx="12224900" cy="5305070"/>
            <a:chOff x="-16788" y="1552930"/>
            <a:chExt cx="12206612" cy="5305070"/>
          </a:xfrm>
        </p:grpSpPr>
        <p:grpSp>
          <p:nvGrpSpPr>
            <p:cNvPr id="737" name="Google Shape;737;p43"/>
            <p:cNvGrpSpPr/>
            <p:nvPr/>
          </p:nvGrpSpPr>
          <p:grpSpPr>
            <a:xfrm>
              <a:off x="-16788" y="1552930"/>
              <a:ext cx="12200491" cy="1564275"/>
              <a:chOff x="0" y="0"/>
              <a:chExt cx="24407339" cy="3128546"/>
            </a:xfrm>
          </p:grpSpPr>
          <p:sp>
            <p:nvSpPr>
              <p:cNvPr id="738" name="Google Shape;738;p43"/>
              <p:cNvSpPr/>
              <p:nvPr/>
            </p:nvSpPr>
            <p:spPr>
              <a:xfrm>
                <a:off x="3475517" y="1009053"/>
                <a:ext cx="375050" cy="35959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9" name="Google Shape;739;p43"/>
              <p:cNvSpPr/>
              <p:nvPr/>
            </p:nvSpPr>
            <p:spPr>
              <a:xfrm>
                <a:off x="4476219" y="1030004"/>
                <a:ext cx="370158" cy="35490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0" name="Google Shape;740;p43"/>
              <p:cNvSpPr/>
              <p:nvPr/>
            </p:nvSpPr>
            <p:spPr>
              <a:xfrm>
                <a:off x="1690093" y="1082886"/>
                <a:ext cx="286055" cy="3202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1" name="Google Shape;741;p43"/>
              <p:cNvSpPr/>
              <p:nvPr/>
            </p:nvSpPr>
            <p:spPr>
              <a:xfrm>
                <a:off x="22799448" y="1144874"/>
                <a:ext cx="370158" cy="4267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2" name="Google Shape;742;p43"/>
              <p:cNvSpPr/>
              <p:nvPr/>
            </p:nvSpPr>
            <p:spPr>
              <a:xfrm>
                <a:off x="21642514" y="1196423"/>
                <a:ext cx="346017" cy="5193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3" name="Google Shape;743;p43"/>
              <p:cNvSpPr/>
              <p:nvPr/>
            </p:nvSpPr>
            <p:spPr>
              <a:xfrm>
                <a:off x="6898839" y="370711"/>
                <a:ext cx="532405" cy="72948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4" name="Google Shape;744;p43"/>
              <p:cNvSpPr/>
              <p:nvPr/>
            </p:nvSpPr>
            <p:spPr>
              <a:xfrm>
                <a:off x="20853145" y="1023466"/>
                <a:ext cx="532405" cy="7294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5" name="Google Shape;745;p43"/>
              <p:cNvSpPr/>
              <p:nvPr/>
            </p:nvSpPr>
            <p:spPr>
              <a:xfrm>
                <a:off x="0" y="766633"/>
                <a:ext cx="24407339" cy="23619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013" extrusionOk="0">
                    <a:moveTo>
                      <a:pt x="8317" y="42"/>
                    </a:moveTo>
                    <a:cubicBezTo>
                      <a:pt x="10642" y="-587"/>
                      <a:pt x="12979" y="5925"/>
                      <a:pt x="15337" y="8185"/>
                    </a:cubicBezTo>
                    <a:cubicBezTo>
                      <a:pt x="17148" y="9920"/>
                      <a:pt x="19008" y="9053"/>
                      <a:pt x="20798" y="5644"/>
                    </a:cubicBezTo>
                    <a:lnTo>
                      <a:pt x="21600" y="5471"/>
                    </a:lnTo>
                    <a:lnTo>
                      <a:pt x="21600" y="21001"/>
                    </a:lnTo>
                    <a:lnTo>
                      <a:pt x="0" y="21013"/>
                    </a:lnTo>
                    <a:lnTo>
                      <a:pt x="0" y="3129"/>
                    </a:lnTo>
                    <a:lnTo>
                      <a:pt x="1964" y="5189"/>
                    </a:lnTo>
                    <a:cubicBezTo>
                      <a:pt x="2491" y="5351"/>
                      <a:pt x="3046" y="5263"/>
                      <a:pt x="3586" y="4946"/>
                    </a:cubicBezTo>
                    <a:cubicBezTo>
                      <a:pt x="4457" y="4437"/>
                      <a:pt x="5216" y="3307"/>
                      <a:pt x="6041" y="2215"/>
                    </a:cubicBezTo>
                    <a:cubicBezTo>
                      <a:pt x="6792" y="1221"/>
                      <a:pt x="7549" y="250"/>
                      <a:pt x="8317" y="42"/>
                    </a:cubicBez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6" name="Google Shape;746;p43"/>
              <p:cNvSpPr/>
              <p:nvPr/>
            </p:nvSpPr>
            <p:spPr>
              <a:xfrm>
                <a:off x="21946991" y="1019524"/>
                <a:ext cx="532405" cy="70456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7" name="Google Shape;747;p43"/>
              <p:cNvSpPr/>
              <p:nvPr/>
            </p:nvSpPr>
            <p:spPr>
              <a:xfrm>
                <a:off x="23551039" y="784802"/>
                <a:ext cx="517009" cy="71831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8" name="Google Shape;748;p43"/>
              <p:cNvSpPr/>
              <p:nvPr/>
            </p:nvSpPr>
            <p:spPr>
              <a:xfrm>
                <a:off x="13374969" y="785508"/>
                <a:ext cx="416028" cy="42672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9" name="Google Shape;749;p43"/>
              <p:cNvSpPr/>
              <p:nvPr/>
            </p:nvSpPr>
            <p:spPr>
              <a:xfrm>
                <a:off x="10400627" y="311994"/>
                <a:ext cx="416029" cy="519305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0" name="Google Shape;750;p43"/>
              <p:cNvSpPr/>
              <p:nvPr/>
            </p:nvSpPr>
            <p:spPr>
              <a:xfrm>
                <a:off x="11817467" y="430980"/>
                <a:ext cx="545453" cy="52298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1" name="Google Shape;751;p43"/>
              <p:cNvSpPr/>
              <p:nvPr/>
            </p:nvSpPr>
            <p:spPr>
              <a:xfrm>
                <a:off x="12679122" y="379297"/>
                <a:ext cx="545452" cy="74735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2" name="Google Shape;752;p43"/>
              <p:cNvSpPr/>
              <p:nvPr/>
            </p:nvSpPr>
            <p:spPr>
              <a:xfrm>
                <a:off x="10787770" y="483916"/>
                <a:ext cx="416028" cy="39888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3" name="Google Shape;753;p43"/>
              <p:cNvSpPr/>
              <p:nvPr/>
            </p:nvSpPr>
            <p:spPr>
              <a:xfrm>
                <a:off x="12278179" y="631958"/>
                <a:ext cx="375048" cy="3595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4" name="Google Shape;754;p43"/>
              <p:cNvSpPr/>
              <p:nvPr/>
            </p:nvSpPr>
            <p:spPr>
              <a:xfrm>
                <a:off x="4884643" y="848034"/>
                <a:ext cx="425337" cy="46323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5" name="Google Shape;755;p43"/>
              <p:cNvSpPr/>
              <p:nvPr/>
            </p:nvSpPr>
            <p:spPr>
              <a:xfrm>
                <a:off x="5245807" y="562337"/>
                <a:ext cx="483136" cy="67475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3"/>
              <p:cNvSpPr/>
              <p:nvPr/>
            </p:nvSpPr>
            <p:spPr>
              <a:xfrm>
                <a:off x="5872059" y="591410"/>
                <a:ext cx="483136" cy="559916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7" name="Google Shape;757;p43"/>
              <p:cNvSpPr/>
              <p:nvPr/>
            </p:nvSpPr>
            <p:spPr>
              <a:xfrm>
                <a:off x="3022034" y="977921"/>
                <a:ext cx="483135" cy="46323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8" name="Google Shape;758;p43"/>
              <p:cNvSpPr/>
              <p:nvPr/>
            </p:nvSpPr>
            <p:spPr>
              <a:xfrm>
                <a:off x="1916790" y="657293"/>
                <a:ext cx="629979" cy="72954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9" name="Google Shape;759;p43"/>
              <p:cNvSpPr/>
              <p:nvPr/>
            </p:nvSpPr>
            <p:spPr>
              <a:xfrm>
                <a:off x="795856" y="851305"/>
                <a:ext cx="510497" cy="48946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0" name="Google Shape;760;p43"/>
              <p:cNvSpPr/>
              <p:nvPr/>
            </p:nvSpPr>
            <p:spPr>
              <a:xfrm>
                <a:off x="186888" y="289450"/>
                <a:ext cx="775857" cy="97094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1" name="Google Shape;761;p43"/>
              <p:cNvSpPr/>
              <p:nvPr/>
            </p:nvSpPr>
            <p:spPr>
              <a:xfrm>
                <a:off x="8013469" y="468676"/>
                <a:ext cx="380868" cy="40906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2" name="Google Shape;762;p43"/>
              <p:cNvSpPr/>
              <p:nvPr/>
            </p:nvSpPr>
            <p:spPr>
              <a:xfrm>
                <a:off x="9274655" y="0"/>
                <a:ext cx="635993" cy="84157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3" name="Google Shape;763;p43"/>
              <p:cNvSpPr/>
              <p:nvPr/>
            </p:nvSpPr>
            <p:spPr>
              <a:xfrm>
                <a:off x="8968102" y="450865"/>
                <a:ext cx="380869" cy="359597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4" name="Google Shape;764;p43"/>
              <p:cNvSpPr/>
              <p:nvPr/>
            </p:nvSpPr>
            <p:spPr>
              <a:xfrm>
                <a:off x="11581273" y="639518"/>
                <a:ext cx="287070" cy="275244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5" name="Google Shape;765;p43"/>
              <p:cNvSpPr/>
              <p:nvPr/>
            </p:nvSpPr>
            <p:spPr>
              <a:xfrm>
                <a:off x="7357438" y="576548"/>
                <a:ext cx="309138" cy="409068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129948"/>
              </a:solidFill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66" name="Google Shape;766;p43"/>
            <p:cNvSpPr/>
            <p:nvPr/>
          </p:nvSpPr>
          <p:spPr>
            <a:xfrm>
              <a:off x="10946699" y="2347189"/>
              <a:ext cx="249896" cy="342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11452940" y="2314119"/>
              <a:ext cx="359048" cy="49208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666760" y="2631076"/>
              <a:ext cx="161116" cy="23551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141674" y="2144111"/>
              <a:ext cx="354226" cy="443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454705" y="2317063"/>
              <a:ext cx="249896" cy="2396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1013880" y="2326218"/>
              <a:ext cx="185616" cy="1780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10046798" y="2130708"/>
              <a:ext cx="249896" cy="3620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9875601" y="2168990"/>
              <a:ext cx="211239" cy="2468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9933260" y="2416381"/>
              <a:ext cx="142211" cy="17801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7753892" y="2011004"/>
              <a:ext cx="185616" cy="23234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7454006" y="1878011"/>
              <a:ext cx="258042" cy="353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9349804" y="1965913"/>
              <a:ext cx="183835" cy="25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8769296" y="1903912"/>
              <a:ext cx="183835" cy="251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8964983" y="1753652"/>
              <a:ext cx="354226" cy="48547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-10196" y="2108068"/>
              <a:ext cx="12200020" cy="4749932"/>
            </a:xfrm>
            <a:custGeom>
              <a:avLst/>
              <a:gdLst/>
              <a:ahLst/>
              <a:cxnLst/>
              <a:rect l="l" t="t" r="r" b="b"/>
              <a:pathLst>
                <a:path w="12200020" h="4749932" extrusionOk="0">
                  <a:moveTo>
                    <a:pt x="8523615" y="102"/>
                  </a:moveTo>
                  <a:cubicBezTo>
                    <a:pt x="8987332" y="3022"/>
                    <a:pt x="9445400" y="69064"/>
                    <a:pt x="9897819" y="186547"/>
                  </a:cubicBezTo>
                  <a:cubicBezTo>
                    <a:pt x="10391471" y="315037"/>
                    <a:pt x="10845585" y="503504"/>
                    <a:pt x="11365218" y="579655"/>
                  </a:cubicBezTo>
                  <a:cubicBezTo>
                    <a:pt x="11638026" y="619640"/>
                    <a:pt x="11915916" y="626603"/>
                    <a:pt x="12190418" y="600097"/>
                  </a:cubicBezTo>
                  <a:lnTo>
                    <a:pt x="12200020" y="599423"/>
                  </a:lnTo>
                  <a:lnTo>
                    <a:pt x="12200020" y="4749932"/>
                  </a:lnTo>
                  <a:lnTo>
                    <a:pt x="0" y="4749932"/>
                  </a:lnTo>
                  <a:lnTo>
                    <a:pt x="2761" y="452063"/>
                  </a:lnTo>
                  <a:cubicBezTo>
                    <a:pt x="708784" y="313240"/>
                    <a:pt x="1430058" y="266067"/>
                    <a:pt x="2148507" y="312566"/>
                  </a:cubicBezTo>
                  <a:cubicBezTo>
                    <a:pt x="2987828" y="366703"/>
                    <a:pt x="3819241" y="548206"/>
                    <a:pt x="4660256" y="525294"/>
                  </a:cubicBezTo>
                  <a:cubicBezTo>
                    <a:pt x="5208130" y="510693"/>
                    <a:pt x="5749226" y="410282"/>
                    <a:pt x="6286934" y="303581"/>
                  </a:cubicBezTo>
                  <a:cubicBezTo>
                    <a:pt x="7033059" y="155548"/>
                    <a:pt x="7774666" y="-4616"/>
                    <a:pt x="8523615" y="102"/>
                  </a:cubicBez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7965694" y="1597627"/>
              <a:ext cx="400984" cy="54955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684953" y="2144111"/>
              <a:ext cx="354226" cy="44340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11220699" y="2468813"/>
              <a:ext cx="169349" cy="23209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7095573" y="2016170"/>
              <a:ext cx="249896" cy="3424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6835203" y="2073782"/>
              <a:ext cx="249896" cy="34248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8312141" y="1816258"/>
              <a:ext cx="258042" cy="35365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0D7C39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87" name="Google Shape;787;p43"/>
          <p:cNvSpPr txBox="1">
            <a:spLocks noGrp="1"/>
          </p:cNvSpPr>
          <p:nvPr>
            <p:ph type="body" idx="1"/>
          </p:nvPr>
        </p:nvSpPr>
        <p:spPr>
          <a:xfrm>
            <a:off x="571500" y="2907284"/>
            <a:ext cx="5303520" cy="30939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rgbClr val="FFFFFF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>
                <a:solidFill>
                  <a:srgbClr val="FFFFFF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>
                <a:solidFill>
                  <a:srgbClr val="FFFFFF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8" name="Google Shape;788;p43"/>
          <p:cNvSpPr txBox="1">
            <a:spLocks noGrp="1"/>
          </p:cNvSpPr>
          <p:nvPr>
            <p:ph type="body" idx="2"/>
          </p:nvPr>
        </p:nvSpPr>
        <p:spPr>
          <a:xfrm>
            <a:off x="571500" y="1081137"/>
            <a:ext cx="1104698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9" name="Google Shape;789;p43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0" name="Google Shape;790;p43"/>
          <p:cNvSpPr txBox="1">
            <a:spLocks noGrp="1"/>
          </p:cNvSpPr>
          <p:nvPr>
            <p:ph type="ftr" idx="11"/>
          </p:nvPr>
        </p:nvSpPr>
        <p:spPr>
          <a:xfrm>
            <a:off x="577851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_Content">
  <p:cSld name="Photo_Content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4"/>
          <p:cNvSpPr txBox="1">
            <a:spLocks noGrp="1"/>
          </p:cNvSpPr>
          <p:nvPr>
            <p:ph type="title"/>
          </p:nvPr>
        </p:nvSpPr>
        <p:spPr>
          <a:xfrm>
            <a:off x="571503" y="56644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44"/>
          <p:cNvSpPr txBox="1">
            <a:spLocks noGrp="1"/>
          </p:cNvSpPr>
          <p:nvPr>
            <p:ph type="body" idx="1"/>
          </p:nvPr>
        </p:nvSpPr>
        <p:spPr>
          <a:xfrm>
            <a:off x="571500" y="1079526"/>
            <a:ext cx="6718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794" name="Google Shape;794;p44"/>
          <p:cNvSpPr>
            <a:spLocks noGrp="1"/>
          </p:cNvSpPr>
          <p:nvPr>
            <p:ph type="pic" idx="2"/>
          </p:nvPr>
        </p:nvSpPr>
        <p:spPr>
          <a:xfrm>
            <a:off x="7845507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795" name="Google Shape;795;p44"/>
          <p:cNvSpPr txBox="1">
            <a:spLocks noGrp="1"/>
          </p:cNvSpPr>
          <p:nvPr>
            <p:ph type="body" idx="3"/>
          </p:nvPr>
        </p:nvSpPr>
        <p:spPr>
          <a:xfrm>
            <a:off x="571500" y="1765477"/>
            <a:ext cx="6713894" cy="258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96" name="Google Shape;796;p44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Line_Photo_Content">
  <p:cSld name="2Line_Photo_Conten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5"/>
          <p:cNvSpPr txBox="1">
            <a:spLocks noGrp="1"/>
          </p:cNvSpPr>
          <p:nvPr>
            <p:ph type="title"/>
          </p:nvPr>
        </p:nvSpPr>
        <p:spPr>
          <a:xfrm>
            <a:off x="571501" y="578176"/>
            <a:ext cx="6726767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45"/>
          <p:cNvSpPr txBox="1">
            <a:spLocks noGrp="1"/>
          </p:cNvSpPr>
          <p:nvPr>
            <p:ph type="body" idx="1"/>
          </p:nvPr>
        </p:nvSpPr>
        <p:spPr>
          <a:xfrm>
            <a:off x="571500" y="1581419"/>
            <a:ext cx="6718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0" name="Google Shape;800;p45"/>
          <p:cNvSpPr>
            <a:spLocks noGrp="1"/>
          </p:cNvSpPr>
          <p:nvPr>
            <p:ph type="pic" idx="2"/>
          </p:nvPr>
        </p:nvSpPr>
        <p:spPr>
          <a:xfrm>
            <a:off x="7845507" y="0"/>
            <a:ext cx="4343321" cy="687073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01" name="Google Shape;801;p45"/>
          <p:cNvSpPr txBox="1">
            <a:spLocks noGrp="1"/>
          </p:cNvSpPr>
          <p:nvPr>
            <p:ph type="body" idx="3"/>
          </p:nvPr>
        </p:nvSpPr>
        <p:spPr>
          <a:xfrm>
            <a:off x="571500" y="2266113"/>
            <a:ext cx="6713894" cy="258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2" name="Google Shape;802;p45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Split">
  <p:cSld name="Vertical Split"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46"/>
          <p:cNvSpPr/>
          <p:nvPr/>
        </p:nvSpPr>
        <p:spPr>
          <a:xfrm>
            <a:off x="7848603" y="1"/>
            <a:ext cx="43402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5" name="Google Shape;805;p46"/>
          <p:cNvPicPr preferRelativeResize="0"/>
          <p:nvPr/>
        </p:nvPicPr>
        <p:blipFill rotWithShape="1">
          <a:blip r:embed="rId2">
            <a:alphaModFix/>
          </a:blip>
          <a:srcRect l="66317" t="6667" r="3675" b="9056"/>
          <a:stretch/>
        </p:blipFill>
        <p:spPr>
          <a:xfrm>
            <a:off x="7862271" y="6157"/>
            <a:ext cx="4326557" cy="683491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46"/>
          <p:cNvSpPr txBox="1">
            <a:spLocks noGrp="1"/>
          </p:cNvSpPr>
          <p:nvPr>
            <p:ph type="title"/>
          </p:nvPr>
        </p:nvSpPr>
        <p:spPr>
          <a:xfrm>
            <a:off x="571503" y="56644"/>
            <a:ext cx="6721137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46"/>
          <p:cNvSpPr txBox="1">
            <a:spLocks noGrp="1"/>
          </p:cNvSpPr>
          <p:nvPr>
            <p:ph type="body" idx="1"/>
          </p:nvPr>
        </p:nvSpPr>
        <p:spPr>
          <a:xfrm>
            <a:off x="571500" y="1079526"/>
            <a:ext cx="67183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08" name="Google Shape;808;p46"/>
          <p:cNvSpPr txBox="1">
            <a:spLocks noGrp="1"/>
          </p:cNvSpPr>
          <p:nvPr>
            <p:ph type="body" idx="2"/>
          </p:nvPr>
        </p:nvSpPr>
        <p:spPr>
          <a:xfrm>
            <a:off x="571500" y="1765477"/>
            <a:ext cx="6713894" cy="25893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09" name="Google Shape;809;p46"/>
          <p:cNvSpPr txBox="1">
            <a:spLocks noGrp="1"/>
          </p:cNvSpPr>
          <p:nvPr>
            <p:ph type="ftr" idx="11"/>
          </p:nvPr>
        </p:nvSpPr>
        <p:spPr>
          <a:xfrm>
            <a:off x="571500" y="6529174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ue_slide">
  <p:cSld name="Segue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774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812" name="Google Shape;812;p47"/>
          <p:cNvSpPr txBox="1">
            <a:spLocks noGrp="1"/>
          </p:cNvSpPr>
          <p:nvPr>
            <p:ph type="ctrTitle"/>
          </p:nvPr>
        </p:nvSpPr>
        <p:spPr>
          <a:xfrm>
            <a:off x="545570" y="182980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Arial"/>
              <a:buNone/>
              <a:defRPr sz="6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47"/>
          <p:cNvSpPr txBox="1">
            <a:spLocks noGrp="1"/>
          </p:cNvSpPr>
          <p:nvPr>
            <p:ph type="body" idx="1"/>
          </p:nvPr>
        </p:nvSpPr>
        <p:spPr>
          <a:xfrm>
            <a:off x="545570" y="3982641"/>
            <a:ext cx="11104958" cy="7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ue_slide_Simple">
  <p:cSld name="Segue_slide_Simple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8"/>
          <p:cNvSpPr/>
          <p:nvPr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6" name="Google Shape;816;p48"/>
          <p:cNvPicPr preferRelativeResize="0"/>
          <p:nvPr/>
        </p:nvPicPr>
        <p:blipFill rotWithShape="1">
          <a:blip r:embed="rId2">
            <a:alphaModFix/>
          </a:blip>
          <a:srcRect t="5483" b="-5482"/>
          <a:stretch/>
        </p:blipFill>
        <p:spPr>
          <a:xfrm>
            <a:off x="3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17" name="Google Shape;817;p48"/>
          <p:cNvSpPr/>
          <p:nvPr/>
        </p:nvSpPr>
        <p:spPr>
          <a:xfrm>
            <a:off x="457136" y="456306"/>
            <a:ext cx="11274552" cy="5943600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8"/>
          <p:cNvSpPr txBox="1">
            <a:spLocks noGrp="1"/>
          </p:cNvSpPr>
          <p:nvPr>
            <p:ph type="ctrTitle"/>
          </p:nvPr>
        </p:nvSpPr>
        <p:spPr>
          <a:xfrm>
            <a:off x="854609" y="1813640"/>
            <a:ext cx="11097684" cy="199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00"/>
              <a:buFont typeface="Arial"/>
              <a:buNone/>
              <a:defRPr sz="6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9" name="Google Shape;819;p48"/>
          <p:cNvSpPr txBox="1">
            <a:spLocks noGrp="1"/>
          </p:cNvSpPr>
          <p:nvPr>
            <p:ph type="body" idx="1"/>
          </p:nvPr>
        </p:nvSpPr>
        <p:spPr>
          <a:xfrm>
            <a:off x="854609" y="3966481"/>
            <a:ext cx="11104958" cy="7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gue_slide_Mountain">
  <p:cSld name="Segue_slide_Mountai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9"/>
          <p:cNvSpPr/>
          <p:nvPr/>
        </p:nvSpPr>
        <p:spPr>
          <a:xfrm>
            <a:off x="3" y="0"/>
            <a:ext cx="121888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9"/>
          <p:cNvSpPr/>
          <p:nvPr/>
        </p:nvSpPr>
        <p:spPr>
          <a:xfrm>
            <a:off x="3" y="0"/>
            <a:ext cx="12188825" cy="6858000"/>
          </a:xfrm>
          <a:prstGeom prst="rect">
            <a:avLst/>
          </a:prstGeom>
          <a:gradFill>
            <a:gsLst>
              <a:gs pos="0">
                <a:srgbClr val="118ED9"/>
              </a:gs>
              <a:gs pos="49000">
                <a:srgbClr val="118ED9"/>
              </a:gs>
              <a:gs pos="78000">
                <a:schemeClr val="accent1"/>
              </a:gs>
              <a:gs pos="100000">
                <a:srgbClr val="92D371">
                  <a:alpha val="48627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9"/>
          <p:cNvSpPr txBox="1">
            <a:spLocks noGrp="1"/>
          </p:cNvSpPr>
          <p:nvPr>
            <p:ph type="body" idx="1"/>
          </p:nvPr>
        </p:nvSpPr>
        <p:spPr>
          <a:xfrm>
            <a:off x="3852048" y="3815238"/>
            <a:ext cx="7470188" cy="715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24" name="Google Shape;824;p49"/>
          <p:cNvSpPr/>
          <p:nvPr/>
        </p:nvSpPr>
        <p:spPr>
          <a:xfrm>
            <a:off x="10203060" y="3"/>
            <a:ext cx="1999134" cy="1431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0"/>
                </a:moveTo>
                <a:cubicBezTo>
                  <a:pt x="2107" y="1128"/>
                  <a:pt x="2278" y="2207"/>
                  <a:pt x="2587" y="3182"/>
                </a:cubicBezTo>
                <a:cubicBezTo>
                  <a:pt x="1042" y="4438"/>
                  <a:pt x="0" y="6774"/>
                  <a:pt x="0" y="9454"/>
                </a:cubicBezTo>
                <a:cubicBezTo>
                  <a:pt x="0" y="13454"/>
                  <a:pt x="2319" y="16702"/>
                  <a:pt x="5179" y="16702"/>
                </a:cubicBezTo>
                <a:cubicBezTo>
                  <a:pt x="5543" y="16702"/>
                  <a:pt x="5899" y="16645"/>
                  <a:pt x="6244" y="16544"/>
                </a:cubicBezTo>
                <a:cubicBezTo>
                  <a:pt x="7030" y="19493"/>
                  <a:pt x="9073" y="21600"/>
                  <a:pt x="11476" y="21600"/>
                </a:cubicBezTo>
                <a:cubicBezTo>
                  <a:pt x="13784" y="21600"/>
                  <a:pt x="15763" y="19665"/>
                  <a:pt x="16610" y="16894"/>
                </a:cubicBezTo>
                <a:cubicBezTo>
                  <a:pt x="17256" y="17332"/>
                  <a:pt x="17983" y="17576"/>
                  <a:pt x="18751" y="17576"/>
                </a:cubicBezTo>
                <a:cubicBezTo>
                  <a:pt x="19817" y="17576"/>
                  <a:pt x="20797" y="17093"/>
                  <a:pt x="21600" y="16289"/>
                </a:cubicBezTo>
                <a:lnTo>
                  <a:pt x="21600" y="0"/>
                </a:lnTo>
                <a:lnTo>
                  <a:pt x="20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5" name="Google Shape;825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955541" y="324939"/>
            <a:ext cx="832838" cy="583245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49"/>
          <p:cNvSpPr txBox="1">
            <a:spLocks noGrp="1"/>
          </p:cNvSpPr>
          <p:nvPr>
            <p:ph type="ctrTitle"/>
          </p:nvPr>
        </p:nvSpPr>
        <p:spPr>
          <a:xfrm>
            <a:off x="3850118" y="903487"/>
            <a:ext cx="7465295" cy="2860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Arial"/>
              <a:buNone/>
              <a:defRPr sz="5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27" name="Google Shape;827;p49" descr="Wayfinder-Graphic_cropped.png"/>
          <p:cNvPicPr preferRelativeResize="0"/>
          <p:nvPr/>
        </p:nvPicPr>
        <p:blipFill rotWithShape="1">
          <a:blip r:embed="rId3">
            <a:alphaModFix/>
          </a:blip>
          <a:srcRect l="10455" b="420"/>
          <a:stretch/>
        </p:blipFill>
        <p:spPr>
          <a:xfrm>
            <a:off x="1" y="1394690"/>
            <a:ext cx="5162774" cy="546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_A">
  <p:cSld name="Quote_A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774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50"/>
          <p:cNvSpPr txBox="1">
            <a:spLocks noGrp="1"/>
          </p:cNvSpPr>
          <p:nvPr>
            <p:ph type="ctrTitle"/>
          </p:nvPr>
        </p:nvSpPr>
        <p:spPr>
          <a:xfrm>
            <a:off x="545570" y="342068"/>
            <a:ext cx="11097684" cy="416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50"/>
          <p:cNvSpPr txBox="1">
            <a:spLocks noGrp="1"/>
          </p:cNvSpPr>
          <p:nvPr>
            <p:ph type="body" idx="1"/>
          </p:nvPr>
        </p:nvSpPr>
        <p:spPr>
          <a:xfrm>
            <a:off x="777241" y="4708958"/>
            <a:ext cx="10845695" cy="68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Quote_B">
  <p:cSld name="Quote_B">
    <p:bg>
      <p:bgPr>
        <a:solidFill>
          <a:schemeClr val="lt1"/>
        </a:solidFill>
        <a:effectLst/>
      </p:bgPr>
    </p:bg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51"/>
          <p:cNvSpPr/>
          <p:nvPr/>
        </p:nvSpPr>
        <p:spPr>
          <a:xfrm>
            <a:off x="457136" y="456306"/>
            <a:ext cx="11274552" cy="5943600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64000">
                <a:srgbClr val="E2E8EF">
                  <a:alpha val="49803"/>
                </a:srgbClr>
              </a:gs>
              <a:gs pos="100000">
                <a:srgbClr val="E2E8EF">
                  <a:alpha val="89803"/>
                </a:srgbClr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51"/>
          <p:cNvSpPr/>
          <p:nvPr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5" name="Google Shape;835;p51"/>
          <p:cNvPicPr preferRelativeResize="0"/>
          <p:nvPr/>
        </p:nvPicPr>
        <p:blipFill rotWithShape="1">
          <a:blip r:embed="rId2">
            <a:alphaModFix amt="62000"/>
          </a:blip>
          <a:srcRect/>
          <a:stretch/>
        </p:blipFill>
        <p:spPr>
          <a:xfrm>
            <a:off x="3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51"/>
          <p:cNvSpPr txBox="1">
            <a:spLocks noGrp="1"/>
          </p:cNvSpPr>
          <p:nvPr>
            <p:ph type="ctrTitle"/>
          </p:nvPr>
        </p:nvSpPr>
        <p:spPr>
          <a:xfrm>
            <a:off x="914400" y="342068"/>
            <a:ext cx="10086854" cy="4169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3B61"/>
              </a:buClr>
              <a:buSzPts val="4800"/>
              <a:buFont typeface="Arial"/>
              <a:buNone/>
              <a:defRPr sz="4800" b="0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51"/>
          <p:cNvSpPr txBox="1">
            <a:spLocks noGrp="1"/>
          </p:cNvSpPr>
          <p:nvPr>
            <p:ph type="body" idx="1"/>
          </p:nvPr>
        </p:nvSpPr>
        <p:spPr>
          <a:xfrm>
            <a:off x="1143003" y="4708958"/>
            <a:ext cx="9857817" cy="681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pic>
        <p:nvPicPr>
          <p:cNvPr id="838" name="Google Shape;83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7816" y="5666796"/>
            <a:ext cx="661547" cy="463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 A">
  <p:cSld name="Title Slide_ A">
    <p:bg>
      <p:bgPr>
        <a:solidFill>
          <a:schemeClr val="lt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"/>
          <p:cNvSpPr/>
          <p:nvPr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2">
            <a:alphaModFix/>
          </a:blip>
          <a:srcRect t="5483" b="-5482"/>
          <a:stretch/>
        </p:blipFill>
        <p:spPr>
          <a:xfrm>
            <a:off x="3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6"/>
          <p:cNvSpPr/>
          <p:nvPr/>
        </p:nvSpPr>
        <p:spPr>
          <a:xfrm>
            <a:off x="457136" y="456306"/>
            <a:ext cx="11274552" cy="5943600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896112" y="697826"/>
            <a:ext cx="10694468" cy="2750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914400" y="3444260"/>
            <a:ext cx="1002182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>
            <a:spLocks noGrp="1"/>
          </p:cNvSpPr>
          <p:nvPr>
            <p:ph type="body" idx="2"/>
          </p:nvPr>
        </p:nvSpPr>
        <p:spPr>
          <a:xfrm>
            <a:off x="914400" y="4608624"/>
            <a:ext cx="7464056" cy="61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8707E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8707E"/>
                </a:solidFill>
              </a:defRPr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body" idx="3"/>
          </p:nvPr>
        </p:nvSpPr>
        <p:spPr>
          <a:xfrm>
            <a:off x="914400" y="5338704"/>
            <a:ext cx="7464056" cy="9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17500" algn="l">
              <a:spcBef>
                <a:spcPts val="1200"/>
              </a:spcBef>
              <a:spcAft>
                <a:spcPts val="0"/>
              </a:spcAft>
              <a:buSzPts val="1400"/>
              <a:buChar char="​"/>
              <a:defRPr sz="1400" b="1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86" name="Google Shape;186;p16" descr="Salesforce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3" y="883210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asic_dark">
  <p:cSld name="Basic_dark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52" descr="Background Gradient_Update PowerPoint.png"/>
          <p:cNvPicPr preferRelativeResize="0"/>
          <p:nvPr/>
        </p:nvPicPr>
        <p:blipFill rotWithShape="1">
          <a:blip r:embed="rId2">
            <a:alphaModFix/>
          </a:blip>
          <a:srcRect l="970" t="604" r="67"/>
          <a:stretch/>
        </p:blipFill>
        <p:spPr>
          <a:xfrm>
            <a:off x="0" y="0"/>
            <a:ext cx="12202194" cy="68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52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body" idx="1"/>
          </p:nvPr>
        </p:nvSpPr>
        <p:spPr>
          <a:xfrm>
            <a:off x="571503" y="1764792"/>
            <a:ext cx="11045825" cy="4223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E4E6E7"/>
              </a:buClr>
              <a:buSzPts val="1800"/>
              <a:buChar char="•"/>
              <a:defRPr>
                <a:solidFill>
                  <a:schemeClr val="lt1"/>
                </a:solidFill>
              </a:defRPr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E6E7"/>
              </a:buClr>
              <a:buSzPts val="1600"/>
              <a:buChar char="•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E4E6E7"/>
              </a:buClr>
              <a:buSzPts val="1400"/>
              <a:buChar char="•"/>
              <a:defRPr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3" name="Google Shape;843;p52"/>
          <p:cNvSpPr txBox="1">
            <a:spLocks noGrp="1"/>
          </p:cNvSpPr>
          <p:nvPr>
            <p:ph type="body" idx="2"/>
          </p:nvPr>
        </p:nvSpPr>
        <p:spPr>
          <a:xfrm>
            <a:off x="571500" y="1078992"/>
            <a:ext cx="11045952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44" name="Google Shape;844;p52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peaker_slide_A">
  <p:cSld name="Speaker_slide_A">
    <p:bg>
      <p:bgPr>
        <a:gradFill>
          <a:gsLst>
            <a:gs pos="0">
              <a:srgbClr val="309FFF"/>
            </a:gs>
            <a:gs pos="69000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53"/>
          <p:cNvSpPr/>
          <p:nvPr/>
        </p:nvSpPr>
        <p:spPr>
          <a:xfrm>
            <a:off x="3207589" y="-8382"/>
            <a:ext cx="8978738" cy="6790100"/>
          </a:xfrm>
          <a:custGeom>
            <a:avLst/>
            <a:gdLst/>
            <a:ahLst/>
            <a:cxnLst/>
            <a:rect l="l" t="t" r="r" b="b"/>
            <a:pathLst>
              <a:path w="9068525" h="6858001" extrusionOk="0">
                <a:moveTo>
                  <a:pt x="2227101" y="0"/>
                </a:moveTo>
                <a:lnTo>
                  <a:pt x="3579865" y="0"/>
                </a:lnTo>
                <a:lnTo>
                  <a:pt x="3731122" y="55361"/>
                </a:lnTo>
                <a:cubicBezTo>
                  <a:pt x="3985505" y="162956"/>
                  <a:pt x="4214591" y="318649"/>
                  <a:pt x="4406980" y="511037"/>
                </a:cubicBezTo>
                <a:lnTo>
                  <a:pt x="4654237" y="810714"/>
                </a:lnTo>
                <a:lnTo>
                  <a:pt x="4723091" y="727259"/>
                </a:lnTo>
                <a:cubicBezTo>
                  <a:pt x="5075908" y="374444"/>
                  <a:pt x="5563318" y="156222"/>
                  <a:pt x="6101697" y="156222"/>
                </a:cubicBezTo>
                <a:cubicBezTo>
                  <a:pt x="6774671" y="156222"/>
                  <a:pt x="7368006" y="497193"/>
                  <a:pt x="7718370" y="1015802"/>
                </a:cubicBezTo>
                <a:lnTo>
                  <a:pt x="7816656" y="1196878"/>
                </a:lnTo>
                <a:lnTo>
                  <a:pt x="7902452" y="1155546"/>
                </a:lnTo>
                <a:cubicBezTo>
                  <a:pt x="8187504" y="1034980"/>
                  <a:pt x="8500903" y="968308"/>
                  <a:pt x="8829875" y="968308"/>
                </a:cubicBezTo>
                <a:lnTo>
                  <a:pt x="9068525" y="980359"/>
                </a:lnTo>
                <a:lnTo>
                  <a:pt x="9068525" y="5721498"/>
                </a:lnTo>
                <a:lnTo>
                  <a:pt x="8829875" y="5733549"/>
                </a:lnTo>
                <a:cubicBezTo>
                  <a:pt x="8747631" y="5733549"/>
                  <a:pt x="8666361" y="5729382"/>
                  <a:pt x="8586265" y="5721250"/>
                </a:cubicBezTo>
                <a:lnTo>
                  <a:pt x="8401791" y="5693095"/>
                </a:lnTo>
                <a:lnTo>
                  <a:pt x="8339306" y="5808214"/>
                </a:lnTo>
                <a:cubicBezTo>
                  <a:pt x="8005085" y="6302923"/>
                  <a:pt x="7439093" y="6628180"/>
                  <a:pt x="6797131" y="6628180"/>
                </a:cubicBezTo>
                <a:cubicBezTo>
                  <a:pt x="6540346" y="6628180"/>
                  <a:pt x="6295716" y="6576139"/>
                  <a:pt x="6073214" y="6482028"/>
                </a:cubicBezTo>
                <a:lnTo>
                  <a:pt x="6035238" y="6461414"/>
                </a:lnTo>
                <a:lnTo>
                  <a:pt x="5863536" y="6777747"/>
                </a:lnTo>
                <a:lnTo>
                  <a:pt x="5802014" y="6858001"/>
                </a:lnTo>
                <a:lnTo>
                  <a:pt x="2499101" y="6858001"/>
                </a:lnTo>
                <a:lnTo>
                  <a:pt x="2468869" y="6818568"/>
                </a:lnTo>
                <a:cubicBezTo>
                  <a:pt x="2382545" y="6697178"/>
                  <a:pt x="2309023" y="6566049"/>
                  <a:pt x="2250274" y="6427150"/>
                </a:cubicBezTo>
                <a:lnTo>
                  <a:pt x="2235342" y="6379054"/>
                </a:lnTo>
                <a:lnTo>
                  <a:pt x="2234613" y="6379279"/>
                </a:lnTo>
                <a:cubicBezTo>
                  <a:pt x="2113544" y="6404053"/>
                  <a:pt x="1988191" y="6417063"/>
                  <a:pt x="1859799" y="6417063"/>
                </a:cubicBezTo>
                <a:cubicBezTo>
                  <a:pt x="832659" y="6417063"/>
                  <a:pt x="0" y="5584404"/>
                  <a:pt x="0" y="4557265"/>
                </a:cubicBezTo>
                <a:cubicBezTo>
                  <a:pt x="0" y="3915302"/>
                  <a:pt x="325257" y="3349310"/>
                  <a:pt x="819967" y="3015091"/>
                </a:cubicBezTo>
                <a:lnTo>
                  <a:pt x="988511" y="2923608"/>
                </a:lnTo>
                <a:lnTo>
                  <a:pt x="944309" y="2842174"/>
                </a:lnTo>
                <a:cubicBezTo>
                  <a:pt x="836715" y="2587791"/>
                  <a:pt x="777218" y="2308111"/>
                  <a:pt x="777218" y="2014534"/>
                </a:cubicBezTo>
                <a:cubicBezTo>
                  <a:pt x="777218" y="1133805"/>
                  <a:pt x="1312696" y="378145"/>
                  <a:pt x="2075845" y="5536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53"/>
          <p:cNvSpPr/>
          <p:nvPr/>
        </p:nvSpPr>
        <p:spPr>
          <a:xfrm>
            <a:off x="1" y="5249224"/>
            <a:ext cx="12197126" cy="1608776"/>
          </a:xfrm>
          <a:custGeom>
            <a:avLst/>
            <a:gdLst/>
            <a:ahLst/>
            <a:cxnLst/>
            <a:rect l="l" t="t" r="r" b="b"/>
            <a:pathLst>
              <a:path w="12188825" h="1608776" extrusionOk="0">
                <a:moveTo>
                  <a:pt x="12188825" y="0"/>
                </a:moveTo>
                <a:lnTo>
                  <a:pt x="12188825" y="1608776"/>
                </a:lnTo>
                <a:lnTo>
                  <a:pt x="0" y="1608776"/>
                </a:lnTo>
                <a:lnTo>
                  <a:pt x="0" y="281796"/>
                </a:lnTo>
                <a:lnTo>
                  <a:pt x="429319" y="309013"/>
                </a:lnTo>
                <a:cubicBezTo>
                  <a:pt x="1396897" y="374751"/>
                  <a:pt x="2362958" y="457539"/>
                  <a:pt x="3336406" y="485585"/>
                </a:cubicBezTo>
                <a:cubicBezTo>
                  <a:pt x="6283758" y="570512"/>
                  <a:pt x="9204482" y="153287"/>
                  <a:pt x="12132071" y="2496"/>
                </a:cubicBezTo>
                <a:close/>
              </a:path>
            </a:pathLst>
          </a:custGeom>
          <a:solidFill>
            <a:srgbClr val="15602F"/>
          </a:solidFill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48" name="Google Shape;848;p53"/>
          <p:cNvGrpSpPr/>
          <p:nvPr/>
        </p:nvGrpSpPr>
        <p:grpSpPr>
          <a:xfrm>
            <a:off x="898268" y="1622025"/>
            <a:ext cx="5836236" cy="4394717"/>
            <a:chOff x="0" y="-1"/>
            <a:chExt cx="11675511" cy="8791719"/>
          </a:xfrm>
        </p:grpSpPr>
        <p:sp>
          <p:nvSpPr>
            <p:cNvPr id="849" name="Google Shape;849;p53"/>
            <p:cNvSpPr/>
            <p:nvPr/>
          </p:nvSpPr>
          <p:spPr>
            <a:xfrm>
              <a:off x="7316660" y="7640980"/>
              <a:ext cx="739314" cy="115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53"/>
            <p:cNvSpPr/>
            <p:nvPr/>
          </p:nvSpPr>
          <p:spPr>
            <a:xfrm>
              <a:off x="3723194" y="7640980"/>
              <a:ext cx="757716" cy="1150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589" y="0"/>
                  </a:moveTo>
                  <a:lnTo>
                    <a:pt x="0" y="887"/>
                  </a:lnTo>
                  <a:lnTo>
                    <a:pt x="525" y="1379"/>
                  </a:lnTo>
                  <a:lnTo>
                    <a:pt x="525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21589" y="0"/>
                    <a:pt x="21589" y="0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53"/>
            <p:cNvSpPr/>
            <p:nvPr/>
          </p:nvSpPr>
          <p:spPr>
            <a:xfrm>
              <a:off x="0" y="-1"/>
              <a:ext cx="11675511" cy="5737888"/>
            </a:xfrm>
            <a:custGeom>
              <a:avLst/>
              <a:gdLst/>
              <a:ahLst/>
              <a:cxnLst/>
              <a:rect l="l" t="t" r="r" b="b"/>
              <a:pathLst>
                <a:path w="21282" h="21053" extrusionOk="0">
                  <a:moveTo>
                    <a:pt x="21254" y="8875"/>
                  </a:moveTo>
                  <a:cubicBezTo>
                    <a:pt x="21354" y="6977"/>
                    <a:pt x="21312" y="3803"/>
                    <a:pt x="18748" y="3149"/>
                  </a:cubicBezTo>
                  <a:cubicBezTo>
                    <a:pt x="13797" y="1885"/>
                    <a:pt x="7488" y="928"/>
                    <a:pt x="2534" y="87"/>
                  </a:cubicBezTo>
                  <a:cubicBezTo>
                    <a:pt x="1759" y="-44"/>
                    <a:pt x="-246" y="-547"/>
                    <a:pt x="24" y="3796"/>
                  </a:cubicBezTo>
                  <a:cubicBezTo>
                    <a:pt x="443" y="10515"/>
                    <a:pt x="2192" y="21053"/>
                    <a:pt x="2192" y="21053"/>
                  </a:cubicBezTo>
                  <a:lnTo>
                    <a:pt x="20152" y="21053"/>
                  </a:lnTo>
                  <a:cubicBezTo>
                    <a:pt x="20152" y="21053"/>
                    <a:pt x="21254" y="8875"/>
                    <a:pt x="21254" y="8875"/>
                  </a:cubicBezTo>
                  <a:close/>
                </a:path>
              </a:pathLst>
            </a:custGeom>
            <a:solidFill>
              <a:srgbClr val="4B3013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53"/>
            <p:cNvSpPr/>
            <p:nvPr/>
          </p:nvSpPr>
          <p:spPr>
            <a:xfrm>
              <a:off x="1206470" y="5733978"/>
              <a:ext cx="9853115" cy="2089010"/>
            </a:xfrm>
            <a:custGeom>
              <a:avLst/>
              <a:gdLst/>
              <a:ahLst/>
              <a:cxnLst/>
              <a:rect l="l" t="t" r="r" b="b"/>
              <a:pathLst>
                <a:path w="21600" h="21247" extrusionOk="0">
                  <a:moveTo>
                    <a:pt x="21600" y="0"/>
                  </a:moveTo>
                  <a:lnTo>
                    <a:pt x="0" y="0"/>
                  </a:lnTo>
                  <a:cubicBezTo>
                    <a:pt x="406" y="5350"/>
                    <a:pt x="657" y="8127"/>
                    <a:pt x="1033" y="12775"/>
                  </a:cubicBezTo>
                  <a:cubicBezTo>
                    <a:pt x="1349" y="16680"/>
                    <a:pt x="1717" y="21600"/>
                    <a:pt x="3566" y="21227"/>
                  </a:cubicBezTo>
                  <a:cubicBezTo>
                    <a:pt x="3566" y="21227"/>
                    <a:pt x="16629" y="21255"/>
                    <a:pt x="18845" y="20941"/>
                  </a:cubicBezTo>
                  <a:cubicBezTo>
                    <a:pt x="20157" y="20755"/>
                    <a:pt x="21278" y="15048"/>
                    <a:pt x="21600" y="0"/>
                  </a:cubicBezTo>
                </a:path>
              </a:pathLst>
            </a:custGeom>
            <a:solidFill>
              <a:srgbClr val="E0C075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3" name="Google Shape;853;p53"/>
          <p:cNvSpPr txBox="1">
            <a:spLocks noGrp="1"/>
          </p:cNvSpPr>
          <p:nvPr>
            <p:ph type="ctrTitle"/>
          </p:nvPr>
        </p:nvSpPr>
        <p:spPr>
          <a:xfrm>
            <a:off x="1463040" y="2048256"/>
            <a:ext cx="4965192" cy="2441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C276"/>
              </a:buClr>
              <a:buSzPts val="3600"/>
              <a:buFont typeface="Arial"/>
              <a:buNone/>
              <a:defRPr sz="3600" b="0">
                <a:solidFill>
                  <a:srgbClr val="E1C27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4" name="Google Shape;854;p53"/>
          <p:cNvSpPr txBox="1">
            <a:spLocks noGrp="1"/>
          </p:cNvSpPr>
          <p:nvPr>
            <p:ph type="body" idx="1"/>
          </p:nvPr>
        </p:nvSpPr>
        <p:spPr>
          <a:xfrm>
            <a:off x="1732978" y="4521123"/>
            <a:ext cx="4425316" cy="927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0">
                <a:solidFill>
                  <a:srgbClr val="4A311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grpSp>
        <p:nvGrpSpPr>
          <p:cNvPr id="855" name="Google Shape;855;p53"/>
          <p:cNvGrpSpPr/>
          <p:nvPr/>
        </p:nvGrpSpPr>
        <p:grpSpPr>
          <a:xfrm>
            <a:off x="10732784" y="4709657"/>
            <a:ext cx="955119" cy="1444049"/>
            <a:chOff x="-2" y="-1"/>
            <a:chExt cx="2755453" cy="4165980"/>
          </a:xfrm>
        </p:grpSpPr>
        <p:pic>
          <p:nvPicPr>
            <p:cNvPr id="856" name="Google Shape;856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1154808" y="3565947"/>
              <a:ext cx="445835" cy="60003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57" name="Google Shape;857;p53"/>
            <p:cNvGrpSpPr/>
            <p:nvPr/>
          </p:nvGrpSpPr>
          <p:grpSpPr>
            <a:xfrm>
              <a:off x="-2" y="-1"/>
              <a:ext cx="2755453" cy="3590134"/>
              <a:chOff x="-1" y="-1"/>
              <a:chExt cx="2755451" cy="3590133"/>
            </a:xfrm>
          </p:grpSpPr>
          <p:sp>
            <p:nvSpPr>
              <p:cNvPr id="858" name="Google Shape;858;p53"/>
              <p:cNvSpPr/>
              <p:nvPr/>
            </p:nvSpPr>
            <p:spPr>
              <a:xfrm>
                <a:off x="-1" y="-1"/>
                <a:ext cx="1377726" cy="359013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53"/>
              <p:cNvSpPr/>
              <p:nvPr/>
            </p:nvSpPr>
            <p:spPr>
              <a:xfrm>
                <a:off x="1377725" y="-1"/>
                <a:ext cx="1377725" cy="359013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860" name="Google Shape;860;p53"/>
          <p:cNvGrpSpPr/>
          <p:nvPr/>
        </p:nvGrpSpPr>
        <p:grpSpPr>
          <a:xfrm>
            <a:off x="10120475" y="4661174"/>
            <a:ext cx="608303" cy="919694"/>
            <a:chOff x="-2" y="-2"/>
            <a:chExt cx="1149795" cy="1738379"/>
          </a:xfrm>
        </p:grpSpPr>
        <p:pic>
          <p:nvPicPr>
            <p:cNvPr id="861" name="Google Shape;861;p53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 rot="10800000">
              <a:off x="481877" y="1487995"/>
              <a:ext cx="186038" cy="25038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62" name="Google Shape;862;p53"/>
            <p:cNvGrpSpPr/>
            <p:nvPr/>
          </p:nvGrpSpPr>
          <p:grpSpPr>
            <a:xfrm>
              <a:off x="-2" y="-2"/>
              <a:ext cx="1149795" cy="1498091"/>
              <a:chOff x="-1" y="-1"/>
              <a:chExt cx="1149793" cy="1498089"/>
            </a:xfrm>
          </p:grpSpPr>
          <p:sp>
            <p:nvSpPr>
              <p:cNvPr id="863" name="Google Shape;863;p53"/>
              <p:cNvSpPr/>
              <p:nvPr/>
            </p:nvSpPr>
            <p:spPr>
              <a:xfrm>
                <a:off x="-1" y="-1"/>
                <a:ext cx="574897" cy="149808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0"/>
                    </a:moveTo>
                    <a:lnTo>
                      <a:pt x="9302" y="7966"/>
                    </a:lnTo>
                    <a:lnTo>
                      <a:pt x="15083" y="7966"/>
                    </a:lnTo>
                    <a:lnTo>
                      <a:pt x="5282" y="14208"/>
                    </a:lnTo>
                    <a:lnTo>
                      <a:pt x="11299" y="14208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76C05C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53"/>
              <p:cNvSpPr/>
              <p:nvPr/>
            </p:nvSpPr>
            <p:spPr>
              <a:xfrm>
                <a:off x="574895" y="-1"/>
                <a:ext cx="574897" cy="1498089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21600"/>
                    </a:moveTo>
                    <a:lnTo>
                      <a:pt x="21600" y="21600"/>
                    </a:lnTo>
                    <a:lnTo>
                      <a:pt x="10301" y="14208"/>
                    </a:lnTo>
                    <a:lnTo>
                      <a:pt x="16318" y="14208"/>
                    </a:lnTo>
                    <a:lnTo>
                      <a:pt x="6780" y="7966"/>
                    </a:lnTo>
                    <a:lnTo>
                      <a:pt x="12298" y="7966"/>
                    </a:lnTo>
                    <a:lnTo>
                      <a:pt x="0" y="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0F9948"/>
              </a:solidFill>
              <a:ln>
                <a:noFill/>
              </a:ln>
            </p:spPr>
            <p:txBody>
              <a:bodyPr spcFirstLastPara="1" wrap="square" lIns="22850" tIns="22850" rIns="22850" bIns="2285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65" name="Google Shape;865;p53"/>
          <p:cNvSpPr/>
          <p:nvPr/>
        </p:nvSpPr>
        <p:spPr>
          <a:xfrm>
            <a:off x="4388236" y="5819784"/>
            <a:ext cx="668042" cy="293756"/>
          </a:xfrm>
          <a:custGeom>
            <a:avLst/>
            <a:gdLst/>
            <a:ahLst/>
            <a:cxnLst/>
            <a:rect l="l" t="t" r="r" b="b"/>
            <a:pathLst>
              <a:path w="21348" h="21600" extrusionOk="0">
                <a:moveTo>
                  <a:pt x="9637" y="12777"/>
                </a:moveTo>
                <a:cubicBezTo>
                  <a:pt x="9637" y="12777"/>
                  <a:pt x="4898" y="3854"/>
                  <a:pt x="8" y="3854"/>
                </a:cubicBezTo>
                <a:cubicBezTo>
                  <a:pt x="-252" y="3854"/>
                  <a:pt x="5994" y="15211"/>
                  <a:pt x="5994" y="15211"/>
                </a:cubicBezTo>
                <a:lnTo>
                  <a:pt x="5083" y="20687"/>
                </a:lnTo>
                <a:lnTo>
                  <a:pt x="10678" y="20079"/>
                </a:lnTo>
                <a:lnTo>
                  <a:pt x="15915" y="21600"/>
                </a:lnTo>
                <a:lnTo>
                  <a:pt x="21348" y="7098"/>
                </a:lnTo>
                <a:cubicBezTo>
                  <a:pt x="21348" y="7098"/>
                  <a:pt x="16283" y="8519"/>
                  <a:pt x="15112" y="12169"/>
                </a:cubicBezTo>
                <a:cubicBezTo>
                  <a:pt x="13941" y="15819"/>
                  <a:pt x="16849" y="0"/>
                  <a:pt x="16849" y="0"/>
                </a:cubicBezTo>
                <a:cubicBezTo>
                  <a:pt x="16849" y="0"/>
                  <a:pt x="9637" y="12777"/>
                  <a:pt x="9637" y="12777"/>
                </a:cubicBezTo>
                <a:close/>
              </a:path>
            </a:pathLst>
          </a:custGeom>
          <a:solidFill>
            <a:srgbClr val="76C05C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53"/>
          <p:cNvSpPr/>
          <p:nvPr/>
        </p:nvSpPr>
        <p:spPr>
          <a:xfrm>
            <a:off x="2602501" y="5759875"/>
            <a:ext cx="668165" cy="293756"/>
          </a:xfrm>
          <a:custGeom>
            <a:avLst/>
            <a:gdLst/>
            <a:ahLst/>
            <a:cxnLst/>
            <a:rect l="l" t="t" r="r" b="b"/>
            <a:pathLst>
              <a:path w="21348" h="21600" extrusionOk="0">
                <a:moveTo>
                  <a:pt x="9637" y="12777"/>
                </a:moveTo>
                <a:cubicBezTo>
                  <a:pt x="9637" y="12777"/>
                  <a:pt x="4898" y="3854"/>
                  <a:pt x="8" y="3854"/>
                </a:cubicBezTo>
                <a:cubicBezTo>
                  <a:pt x="-252" y="3854"/>
                  <a:pt x="5994" y="15211"/>
                  <a:pt x="5994" y="15211"/>
                </a:cubicBezTo>
                <a:lnTo>
                  <a:pt x="5083" y="20687"/>
                </a:lnTo>
                <a:lnTo>
                  <a:pt x="10678" y="20079"/>
                </a:lnTo>
                <a:lnTo>
                  <a:pt x="15915" y="21600"/>
                </a:lnTo>
                <a:lnTo>
                  <a:pt x="21348" y="7098"/>
                </a:lnTo>
                <a:cubicBezTo>
                  <a:pt x="21348" y="7098"/>
                  <a:pt x="16283" y="8519"/>
                  <a:pt x="15112" y="12169"/>
                </a:cubicBezTo>
                <a:cubicBezTo>
                  <a:pt x="13941" y="15819"/>
                  <a:pt x="16849" y="0"/>
                  <a:pt x="16849" y="0"/>
                </a:cubicBezTo>
                <a:cubicBezTo>
                  <a:pt x="16849" y="0"/>
                  <a:pt x="9637" y="12777"/>
                  <a:pt x="9637" y="12777"/>
                </a:cubicBezTo>
                <a:close/>
              </a:path>
            </a:pathLst>
          </a:custGeom>
          <a:solidFill>
            <a:srgbClr val="76C05C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A">
  <p:cSld name="Blank A"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8" name="Google Shape;868;p54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B">
  <p:cSld name="Blank B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774"/>
            <a:ext cx="12202194" cy="6878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_Hero_A">
  <p:cSld name="Customer_Hero_A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56"/>
          <p:cNvSpPr/>
          <p:nvPr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56"/>
          <p:cNvSpPr/>
          <p:nvPr/>
        </p:nvSpPr>
        <p:spPr>
          <a:xfrm rot="10800000" flipH="1">
            <a:off x="9774057" y="0"/>
            <a:ext cx="2414768" cy="6857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56"/>
          <p:cNvSpPr/>
          <p:nvPr/>
        </p:nvSpPr>
        <p:spPr>
          <a:xfrm>
            <a:off x="-1" y="-4859"/>
            <a:ext cx="12188825" cy="243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6"/>
          <p:cNvSpPr txBox="1">
            <a:spLocks noGrp="1"/>
          </p:cNvSpPr>
          <p:nvPr>
            <p:ph type="title"/>
          </p:nvPr>
        </p:nvSpPr>
        <p:spPr>
          <a:xfrm>
            <a:off x="576073" y="2753099"/>
            <a:ext cx="9004309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6" name="Google Shape;876;p56"/>
          <p:cNvSpPr txBox="1">
            <a:spLocks noGrp="1"/>
          </p:cNvSpPr>
          <p:nvPr>
            <p:ph type="body" idx="1"/>
          </p:nvPr>
        </p:nvSpPr>
        <p:spPr>
          <a:xfrm>
            <a:off x="576072" y="4404281"/>
            <a:ext cx="4251960" cy="210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7" name="Google Shape;877;p56"/>
          <p:cNvSpPr txBox="1">
            <a:spLocks noGrp="1"/>
          </p:cNvSpPr>
          <p:nvPr>
            <p:ph type="body" idx="2"/>
          </p:nvPr>
        </p:nvSpPr>
        <p:spPr>
          <a:xfrm>
            <a:off x="-1" y="-4859"/>
            <a:ext cx="11025649" cy="2449577"/>
          </a:xfrm>
          <a:prstGeom prst="rect">
            <a:avLst/>
          </a:prstGeom>
          <a:gradFill>
            <a:gsLst>
              <a:gs pos="0">
                <a:schemeClr val="dk2"/>
              </a:gs>
              <a:gs pos="58999">
                <a:schemeClr val="dk2"/>
              </a:gs>
              <a:gs pos="100000">
                <a:srgbClr val="19325C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2560300" tIns="365750" rIns="4114800" bIns="182875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8" name="Google Shape;878;p56"/>
          <p:cNvSpPr/>
          <p:nvPr/>
        </p:nvSpPr>
        <p:spPr>
          <a:xfrm rot="10800000" flipH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346075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6"/>
          <p:cNvSpPr>
            <a:spLocks noGrp="1"/>
          </p:cNvSpPr>
          <p:nvPr>
            <p:ph type="pic" idx="3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80" name="Google Shape;880;p56"/>
          <p:cNvSpPr txBox="1">
            <a:spLocks noGrp="1"/>
          </p:cNvSpPr>
          <p:nvPr>
            <p:ph type="body" idx="4"/>
          </p:nvPr>
        </p:nvSpPr>
        <p:spPr>
          <a:xfrm>
            <a:off x="5181545" y="4395125"/>
            <a:ext cx="4251960" cy="21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rgbClr val="7C868D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7C868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1" name="Google Shape;881;p56"/>
          <p:cNvSpPr txBox="1">
            <a:spLocks noGrp="1"/>
          </p:cNvSpPr>
          <p:nvPr>
            <p:ph type="body" idx="5"/>
          </p:nvPr>
        </p:nvSpPr>
        <p:spPr>
          <a:xfrm>
            <a:off x="568651" y="3836644"/>
            <a:ext cx="425196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82" name="Google Shape;882;p56"/>
          <p:cNvSpPr txBox="1">
            <a:spLocks noGrp="1"/>
          </p:cNvSpPr>
          <p:nvPr>
            <p:ph type="body" idx="6"/>
          </p:nvPr>
        </p:nvSpPr>
        <p:spPr>
          <a:xfrm>
            <a:off x="5181544" y="3836644"/>
            <a:ext cx="425196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83" name="Google Shape;883;p56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7542" y="6170938"/>
            <a:ext cx="627480" cy="439239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56"/>
          <p:cNvSpPr>
            <a:spLocks noGrp="1"/>
          </p:cNvSpPr>
          <p:nvPr>
            <p:ph type="pic" idx="7"/>
          </p:nvPr>
        </p:nvSpPr>
        <p:spPr>
          <a:xfrm>
            <a:off x="5831537" y="-4859"/>
            <a:ext cx="6357291" cy="2445511"/>
          </a:xfrm>
          <a:prstGeom prst="rect">
            <a:avLst/>
          </a:prstGeom>
          <a:solidFill>
            <a:schemeClr val="lt2">
              <a:alpha val="63921"/>
            </a:schemeClr>
          </a:solidFill>
          <a:ln>
            <a:noFill/>
          </a:ln>
        </p:spPr>
        <p:txBody>
          <a:bodyPr spcFirstLastPara="1" wrap="square" lIns="1554475" tIns="0" rIns="365750" bIns="0" anchor="ctr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_Hero_B">
  <p:cSld name="Customer_Hero_B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57"/>
          <p:cNvSpPr/>
          <p:nvPr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57"/>
          <p:cNvSpPr/>
          <p:nvPr/>
        </p:nvSpPr>
        <p:spPr>
          <a:xfrm rot="10800000" flipH="1">
            <a:off x="9774057" y="0"/>
            <a:ext cx="2414768" cy="6857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57"/>
          <p:cNvSpPr/>
          <p:nvPr/>
        </p:nvSpPr>
        <p:spPr>
          <a:xfrm>
            <a:off x="-1" y="0"/>
            <a:ext cx="12188825" cy="243200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57"/>
          <p:cNvSpPr txBox="1">
            <a:spLocks noGrp="1"/>
          </p:cNvSpPr>
          <p:nvPr>
            <p:ph type="title"/>
          </p:nvPr>
        </p:nvSpPr>
        <p:spPr>
          <a:xfrm>
            <a:off x="576073" y="2753099"/>
            <a:ext cx="9004309" cy="987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57"/>
          <p:cNvSpPr txBox="1">
            <a:spLocks noGrp="1"/>
          </p:cNvSpPr>
          <p:nvPr>
            <p:ph type="body" idx="1"/>
          </p:nvPr>
        </p:nvSpPr>
        <p:spPr>
          <a:xfrm>
            <a:off x="576072" y="4404281"/>
            <a:ext cx="4251960" cy="2101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1" name="Google Shape;891;p57"/>
          <p:cNvSpPr txBox="1">
            <a:spLocks noGrp="1"/>
          </p:cNvSpPr>
          <p:nvPr>
            <p:ph type="body" idx="2"/>
          </p:nvPr>
        </p:nvSpPr>
        <p:spPr>
          <a:xfrm>
            <a:off x="5181545" y="4395125"/>
            <a:ext cx="4251960" cy="2123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rgbClr val="7C868D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7C868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2" name="Google Shape;892;p57"/>
          <p:cNvSpPr txBox="1">
            <a:spLocks noGrp="1"/>
          </p:cNvSpPr>
          <p:nvPr>
            <p:ph type="body" idx="3"/>
          </p:nvPr>
        </p:nvSpPr>
        <p:spPr>
          <a:xfrm>
            <a:off x="568651" y="3836644"/>
            <a:ext cx="425196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3" name="Google Shape;893;p57"/>
          <p:cNvSpPr txBox="1">
            <a:spLocks noGrp="1"/>
          </p:cNvSpPr>
          <p:nvPr>
            <p:ph type="body" idx="4"/>
          </p:nvPr>
        </p:nvSpPr>
        <p:spPr>
          <a:xfrm>
            <a:off x="5181544" y="3836644"/>
            <a:ext cx="425196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894" name="Google Shape;894;p57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7542" y="6170938"/>
            <a:ext cx="627480" cy="439239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p57"/>
          <p:cNvSpPr>
            <a:spLocks noGrp="1"/>
          </p:cNvSpPr>
          <p:nvPr>
            <p:ph type="pic" idx="5"/>
          </p:nvPr>
        </p:nvSpPr>
        <p:spPr>
          <a:xfrm>
            <a:off x="-9208" y="-15875"/>
            <a:ext cx="12207240" cy="2454655"/>
          </a:xfrm>
          <a:prstGeom prst="rect">
            <a:avLst/>
          </a:prstGeom>
          <a:solidFill>
            <a:schemeClr val="dk2">
              <a:alpha val="63921"/>
            </a:schemeClr>
          </a:solidFill>
          <a:ln>
            <a:noFill/>
          </a:ln>
        </p:spPr>
        <p:txBody>
          <a:bodyPr spcFirstLastPara="1" wrap="square" lIns="2743200" tIns="0" rIns="2743200" bIns="0" anchor="ctr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96" name="Google Shape;896;p57"/>
          <p:cNvSpPr/>
          <p:nvPr/>
        </p:nvSpPr>
        <p:spPr>
          <a:xfrm rot="10800000" flipH="1">
            <a:off x="550808" y="924089"/>
            <a:ext cx="1725623" cy="1730376"/>
          </a:xfrm>
          <a:prstGeom prst="roundRect">
            <a:avLst>
              <a:gd name="adj" fmla="val 10076"/>
            </a:avLst>
          </a:prstGeom>
          <a:solidFill>
            <a:schemeClr val="lt1"/>
          </a:solidFill>
          <a:ln>
            <a:noFill/>
          </a:ln>
          <a:effectLst>
            <a:outerShdw blurRad="346075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57"/>
          <p:cNvSpPr>
            <a:spLocks noGrp="1"/>
          </p:cNvSpPr>
          <p:nvPr>
            <p:ph type="pic" idx="6"/>
          </p:nvPr>
        </p:nvSpPr>
        <p:spPr>
          <a:xfrm>
            <a:off x="527633" y="914400"/>
            <a:ext cx="1755960" cy="173736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ustomer Hero Deep Dive ">
  <p:cSld name="Customer Hero Deep Dive 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58"/>
          <p:cNvSpPr/>
          <p:nvPr/>
        </p:nvSpPr>
        <p:spPr>
          <a:xfrm>
            <a:off x="-2" y="0"/>
            <a:ext cx="12188825" cy="6858000"/>
          </a:xfrm>
          <a:prstGeom prst="rect">
            <a:avLst/>
          </a:prstGeom>
          <a:solidFill>
            <a:srgbClr val="E7E7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58"/>
          <p:cNvSpPr/>
          <p:nvPr/>
        </p:nvSpPr>
        <p:spPr>
          <a:xfrm rot="10800000" flipH="1">
            <a:off x="9774057" y="0"/>
            <a:ext cx="2414768" cy="68574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58"/>
          <p:cNvSpPr txBox="1"/>
          <p:nvPr/>
        </p:nvSpPr>
        <p:spPr>
          <a:xfrm>
            <a:off x="-4572" y="0"/>
            <a:ext cx="12197968" cy="97896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1920225" tIns="91425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58"/>
          <p:cNvSpPr txBox="1">
            <a:spLocks noGrp="1"/>
          </p:cNvSpPr>
          <p:nvPr>
            <p:ph type="title"/>
          </p:nvPr>
        </p:nvSpPr>
        <p:spPr>
          <a:xfrm>
            <a:off x="-4571" y="-9071"/>
            <a:ext cx="12197968" cy="978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20225" tIns="91425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3" name="Google Shape;903;p58"/>
          <p:cNvSpPr txBox="1">
            <a:spLocks noGrp="1"/>
          </p:cNvSpPr>
          <p:nvPr>
            <p:ph type="body" idx="1"/>
          </p:nvPr>
        </p:nvSpPr>
        <p:spPr>
          <a:xfrm>
            <a:off x="576072" y="1986922"/>
            <a:ext cx="4398028" cy="2504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chemeClr val="accent2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accent2"/>
                </a:solidFill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4" name="Google Shape;904;p58"/>
          <p:cNvSpPr txBox="1">
            <a:spLocks noGrp="1"/>
          </p:cNvSpPr>
          <p:nvPr>
            <p:ph type="body" idx="2"/>
          </p:nvPr>
        </p:nvSpPr>
        <p:spPr>
          <a:xfrm>
            <a:off x="5343176" y="1977767"/>
            <a:ext cx="4227780" cy="1782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rgbClr val="7C868D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7C868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5" name="Google Shape;905;p58"/>
          <p:cNvSpPr txBox="1">
            <a:spLocks noGrp="1"/>
          </p:cNvSpPr>
          <p:nvPr>
            <p:ph type="body" idx="3"/>
          </p:nvPr>
        </p:nvSpPr>
        <p:spPr>
          <a:xfrm>
            <a:off x="568651" y="1419286"/>
            <a:ext cx="4398028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06" name="Google Shape;906;p58"/>
          <p:cNvSpPr txBox="1">
            <a:spLocks noGrp="1"/>
          </p:cNvSpPr>
          <p:nvPr>
            <p:ph type="body" idx="4"/>
          </p:nvPr>
        </p:nvSpPr>
        <p:spPr>
          <a:xfrm>
            <a:off x="5343175" y="1419286"/>
            <a:ext cx="4227780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907" name="Google Shape;907;p58" descr="Salesforce Logo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317542" y="6170938"/>
            <a:ext cx="627480" cy="43923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58"/>
          <p:cNvSpPr/>
          <p:nvPr/>
        </p:nvSpPr>
        <p:spPr>
          <a:xfrm rot="10800000" flipH="1">
            <a:off x="531476" y="189485"/>
            <a:ext cx="1141632" cy="1135756"/>
          </a:xfrm>
          <a:prstGeom prst="roundRect">
            <a:avLst>
              <a:gd name="adj" fmla="val 11122"/>
            </a:avLst>
          </a:prstGeom>
          <a:solidFill>
            <a:schemeClr val="lt1"/>
          </a:solidFill>
          <a:ln>
            <a:noFill/>
          </a:ln>
          <a:effectLst>
            <a:outerShdw blurRad="346075" sx="93000" sy="93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58"/>
          <p:cNvSpPr>
            <a:spLocks noGrp="1"/>
          </p:cNvSpPr>
          <p:nvPr>
            <p:ph type="pic" idx="5"/>
          </p:nvPr>
        </p:nvSpPr>
        <p:spPr>
          <a:xfrm>
            <a:off x="530153" y="169439"/>
            <a:ext cx="1167426" cy="1155060"/>
          </a:xfrm>
          <a:prstGeom prst="roundRect">
            <a:avLst>
              <a:gd name="adj" fmla="val 1090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Char char="​"/>
              <a:def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910" name="Google Shape;910;p58"/>
          <p:cNvSpPr txBox="1">
            <a:spLocks noGrp="1"/>
          </p:cNvSpPr>
          <p:nvPr>
            <p:ph type="body" idx="6"/>
          </p:nvPr>
        </p:nvSpPr>
        <p:spPr>
          <a:xfrm>
            <a:off x="576072" y="5171988"/>
            <a:ext cx="4457628" cy="1372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​"/>
              <a:defRPr sz="1600">
                <a:solidFill>
                  <a:srgbClr val="7C868D"/>
                </a:solidFill>
              </a:defRPr>
            </a:lvl1pPr>
            <a:lvl2pPr marL="914400" lvl="1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7C868D"/>
                </a:solidFill>
              </a:defRPr>
            </a:lvl3pPr>
            <a:lvl4pPr marL="1828800" lvl="3" indent="-330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rgbClr val="7C868D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7C868D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1" name="Google Shape;911;p58"/>
          <p:cNvSpPr txBox="1">
            <a:spLocks noGrp="1"/>
          </p:cNvSpPr>
          <p:nvPr>
            <p:ph type="body" idx="7"/>
          </p:nvPr>
        </p:nvSpPr>
        <p:spPr>
          <a:xfrm>
            <a:off x="576072" y="4613507"/>
            <a:ext cx="4434537" cy="466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​"/>
              <a:defRPr sz="1800" b="1"/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_slide">
  <p:cSld name="Thank You_slide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5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0774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914" name="Google Shape;914;p59"/>
          <p:cNvSpPr/>
          <p:nvPr/>
        </p:nvSpPr>
        <p:spPr>
          <a:xfrm>
            <a:off x="2830513" y="2051050"/>
            <a:ext cx="6527800" cy="27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800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</a:t>
            </a:r>
            <a:r>
              <a:rPr lang="pt-BR" sz="8800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Y   u</a:t>
            </a:r>
            <a:endParaRPr dirty="0"/>
          </a:p>
        </p:txBody>
      </p:sp>
      <p:sp>
        <p:nvSpPr>
          <p:cNvPr id="915" name="Google Shape;915;p59"/>
          <p:cNvSpPr/>
          <p:nvPr/>
        </p:nvSpPr>
        <p:spPr>
          <a:xfrm>
            <a:off x="7330161" y="3260294"/>
            <a:ext cx="814832" cy="574198"/>
          </a:xfrm>
          <a:custGeom>
            <a:avLst/>
            <a:gdLst/>
            <a:ahLst/>
            <a:cxnLst/>
            <a:rect l="l" t="t" r="r" b="b"/>
            <a:pathLst>
              <a:path w="3077" h="2146" extrusionOk="0">
                <a:moveTo>
                  <a:pt x="208" y="594"/>
                </a:moveTo>
                <a:cubicBezTo>
                  <a:pt x="208" y="678"/>
                  <a:pt x="225" y="758"/>
                  <a:pt x="257" y="831"/>
                </a:cubicBezTo>
                <a:cubicBezTo>
                  <a:pt x="103" y="920"/>
                  <a:pt x="0" y="1087"/>
                  <a:pt x="0" y="1278"/>
                </a:cubicBezTo>
                <a:cubicBezTo>
                  <a:pt x="0" y="1564"/>
                  <a:pt x="230" y="1795"/>
                  <a:pt x="514" y="1795"/>
                </a:cubicBezTo>
                <a:cubicBezTo>
                  <a:pt x="550" y="1795"/>
                  <a:pt x="585" y="1791"/>
                  <a:pt x="619" y="1784"/>
                </a:cubicBezTo>
                <a:cubicBezTo>
                  <a:pt x="697" y="1995"/>
                  <a:pt x="900" y="2145"/>
                  <a:pt x="1138" y="2145"/>
                </a:cubicBezTo>
                <a:cubicBezTo>
                  <a:pt x="1367" y="2145"/>
                  <a:pt x="1563" y="2006"/>
                  <a:pt x="1647" y="1809"/>
                </a:cubicBezTo>
                <a:cubicBezTo>
                  <a:pt x="1711" y="1840"/>
                  <a:pt x="1783" y="1858"/>
                  <a:pt x="1859" y="1858"/>
                </a:cubicBezTo>
                <a:cubicBezTo>
                  <a:pt x="2041" y="1858"/>
                  <a:pt x="2199" y="1758"/>
                  <a:pt x="2283" y="1610"/>
                </a:cubicBezTo>
                <a:cubicBezTo>
                  <a:pt x="2325" y="1619"/>
                  <a:pt x="2368" y="1623"/>
                  <a:pt x="2413" y="1623"/>
                </a:cubicBezTo>
                <a:cubicBezTo>
                  <a:pt x="2779" y="1623"/>
                  <a:pt x="3076" y="1325"/>
                  <a:pt x="3076" y="957"/>
                </a:cubicBezTo>
                <a:cubicBezTo>
                  <a:pt x="3076" y="589"/>
                  <a:pt x="2779" y="290"/>
                  <a:pt x="2413" y="290"/>
                </a:cubicBezTo>
                <a:cubicBezTo>
                  <a:pt x="2318" y="290"/>
                  <a:pt x="2227" y="311"/>
                  <a:pt x="2145" y="347"/>
                </a:cubicBezTo>
                <a:cubicBezTo>
                  <a:pt x="2051" y="180"/>
                  <a:pt x="1873" y="67"/>
                  <a:pt x="1670" y="67"/>
                </a:cubicBezTo>
                <a:cubicBezTo>
                  <a:pt x="1518" y="67"/>
                  <a:pt x="1380" y="131"/>
                  <a:pt x="1280" y="234"/>
                </a:cubicBezTo>
                <a:cubicBezTo>
                  <a:pt x="1171" y="92"/>
                  <a:pt x="999" y="0"/>
                  <a:pt x="805" y="0"/>
                </a:cubicBezTo>
                <a:cubicBezTo>
                  <a:pt x="475" y="0"/>
                  <a:pt x="208" y="266"/>
                  <a:pt x="208" y="594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hank You Slide - Fun">
  <p:cSld name="Thank You Slide - Fun">
    <p:bg>
      <p:bgPr>
        <a:gradFill>
          <a:gsLst>
            <a:gs pos="0">
              <a:srgbClr val="118ED9"/>
            </a:gs>
            <a:gs pos="78899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6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88823" cy="68562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uide Placement ">
  <p:cSld name="Guide Placement "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19" name="Google Shape;919;p61"/>
          <p:cNvCxnSpPr/>
          <p:nvPr/>
        </p:nvCxnSpPr>
        <p:spPr>
          <a:xfrm>
            <a:off x="581025" y="0"/>
            <a:ext cx="0" cy="68580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0" name="Google Shape;920;p61"/>
          <p:cNvCxnSpPr/>
          <p:nvPr/>
        </p:nvCxnSpPr>
        <p:spPr>
          <a:xfrm>
            <a:off x="11618913" y="-1588"/>
            <a:ext cx="0" cy="6858001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1" name="Google Shape;921;p61"/>
          <p:cNvCxnSpPr/>
          <p:nvPr/>
        </p:nvCxnSpPr>
        <p:spPr>
          <a:xfrm rot="10800000">
            <a:off x="6094413" y="-102130"/>
            <a:ext cx="0" cy="1218882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2" name="Google Shape;922;p61"/>
          <p:cNvCxnSpPr/>
          <p:nvPr/>
        </p:nvCxnSpPr>
        <p:spPr>
          <a:xfrm rot="10800000">
            <a:off x="6094413" y="-4336462"/>
            <a:ext cx="0" cy="12188825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3" name="Google Shape;923;p61"/>
          <p:cNvSpPr/>
          <p:nvPr/>
        </p:nvSpPr>
        <p:spPr>
          <a:xfrm>
            <a:off x="7115175" y="2289702"/>
            <a:ext cx="4433888" cy="3908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Realigning</a:t>
            </a:r>
            <a:r>
              <a:rPr lang="pt-BR" sz="1600" b="1" dirty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endParaRPr sz="1600" dirty="0">
              <a:solidFill>
                <a:srgbClr val="00A1E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can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easily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bumped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moved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accidentally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endParaRPr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slide layout show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reset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NOTE: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When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working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any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older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deck,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be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sure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check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ensure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that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deck are set.</a:t>
            </a:r>
            <a:endParaRPr dirty="0"/>
          </a:p>
          <a:p>
            <a:pPr marL="0" marR="0" lvl="0" indent="-7620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Turn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  <a:p>
            <a:pPr marL="0" marR="0" lvl="0" indent="-7620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Insert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new slide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using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Layout slide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0" marR="0" lvl="0" indent="-7620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align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orange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in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new slide? 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your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are set,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not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proceed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realign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each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with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shown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page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 dirty="0"/>
          </a:p>
          <a:p>
            <a:pPr marL="0" marR="0" lvl="0" indent="-7620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AutoNum type="arabicPeriod"/>
            </a:pP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Once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guides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are reset, delete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b="1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pt-BR" sz="1200" b="1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Layout Slide</a:t>
            </a:r>
            <a:endParaRPr dirty="0"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endParaRPr sz="13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61"/>
          <p:cNvSpPr/>
          <p:nvPr/>
        </p:nvSpPr>
        <p:spPr>
          <a:xfrm rot="8100000" flipH="1">
            <a:off x="11244283" y="1765038"/>
            <a:ext cx="364585" cy="3732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61"/>
          <p:cNvSpPr/>
          <p:nvPr/>
        </p:nvSpPr>
        <p:spPr>
          <a:xfrm rot="-8100000">
            <a:off x="580248" y="1765038"/>
            <a:ext cx="364585" cy="3732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61"/>
          <p:cNvSpPr/>
          <p:nvPr/>
        </p:nvSpPr>
        <p:spPr>
          <a:xfrm rot="2700000">
            <a:off x="11244282" y="5638833"/>
            <a:ext cx="364585" cy="3732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1"/>
          <p:cNvSpPr/>
          <p:nvPr/>
        </p:nvSpPr>
        <p:spPr>
          <a:xfrm rot="-2700000" flipH="1">
            <a:off x="580248" y="5638833"/>
            <a:ext cx="364585" cy="3732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1"/>
          <p:cNvSpPr txBox="1"/>
          <p:nvPr/>
        </p:nvSpPr>
        <p:spPr>
          <a:xfrm>
            <a:off x="1117600" y="2289705"/>
            <a:ext cx="4724400" cy="3525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None/>
            </a:pPr>
            <a:r>
              <a:rPr lang="pt-BR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What are Drawing Guides?  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lines that that appear on all pages in the same spot, but don’t show up when you print or view deck in Show mode.  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Think of them as internal margins for the proper alignment and consistent placement of content. Object will snap to them and they are also perfect for cropping an image to. 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 template has pre-made guides that delineate where your workspace is.  </a:t>
            </a:r>
            <a:br>
              <a:rPr lang="pt-BR"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pt-BR" sz="12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600" b="1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How to Turn Guides On and Off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Windows: </a:t>
            </a: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ALT + F9 or Right click in blue area off workspace &gt;Grids and Guides&gt;Display Drawing Guides on Screen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2011: </a:t>
            </a: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Control + Option + Command + G or </a:t>
            </a:r>
            <a:b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View&gt;Guides&gt;Static Guides</a:t>
            </a:r>
            <a:endParaRPr/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MAC 2008:   </a:t>
            </a:r>
            <a:r>
              <a:rPr lang="pt-BR"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Command + G or View&gt;Guides&gt;Static Guides</a:t>
            </a:r>
            <a:endParaRPr/>
          </a:p>
        </p:txBody>
      </p:sp>
      <p:sp>
        <p:nvSpPr>
          <p:cNvPr id="929" name="Google Shape;929;p61"/>
          <p:cNvSpPr txBox="1"/>
          <p:nvPr/>
        </p:nvSpPr>
        <p:spPr>
          <a:xfrm>
            <a:off x="7497766" y="1776413"/>
            <a:ext cx="3659187" cy="461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left and right top and bottom corners only area you should work within on your slides.</a:t>
            </a:r>
            <a:endParaRPr/>
          </a:p>
        </p:txBody>
      </p:sp>
      <p:cxnSp>
        <p:nvCxnSpPr>
          <p:cNvPr id="930" name="Google Shape;930;p61"/>
          <p:cNvCxnSpPr/>
          <p:nvPr/>
        </p:nvCxnSpPr>
        <p:spPr>
          <a:xfrm rot="10800000">
            <a:off x="6094413" y="-5468751"/>
            <a:ext cx="0" cy="12188825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1" name="Google Shape;931;p61"/>
          <p:cNvCxnSpPr/>
          <p:nvPr/>
        </p:nvCxnSpPr>
        <p:spPr>
          <a:xfrm rot="10800000">
            <a:off x="6094413" y="-4626507"/>
            <a:ext cx="0" cy="12188825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32" name="Google Shape;932;p61"/>
          <p:cNvCxnSpPr/>
          <p:nvPr/>
        </p:nvCxnSpPr>
        <p:spPr>
          <a:xfrm rot="10800000">
            <a:off x="6094413" y="427040"/>
            <a:ext cx="0" cy="12188825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33" name="Google Shape;933;p61"/>
          <p:cNvSpPr/>
          <p:nvPr/>
        </p:nvSpPr>
        <p:spPr>
          <a:xfrm>
            <a:off x="7122513" y="5632798"/>
            <a:ext cx="3980779" cy="841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A1E0"/>
              </a:buClr>
              <a:buSzPts val="1600"/>
              <a:buFont typeface="Arial"/>
              <a:buNone/>
            </a:pP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How</a:t>
            </a:r>
            <a:r>
              <a:rPr lang="pt-BR" sz="1600" b="1" dirty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pt-BR" sz="1600" b="1" dirty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Create</a:t>
            </a:r>
            <a:r>
              <a:rPr lang="pt-BR" sz="1600" b="1" dirty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a New </a:t>
            </a: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pt-BR" sz="1600" b="1" dirty="0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 b="1" dirty="0" err="1">
                <a:solidFill>
                  <a:srgbClr val="00A1E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sz="1600" b="1" dirty="0">
              <a:solidFill>
                <a:srgbClr val="00A1E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</a:pP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Select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a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guide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hold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down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Option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key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and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drag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. 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This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will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duplicate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pt-BR" sz="1200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200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endParaRPr sz="1300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1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617326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5" name="Google Shape;935;p61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med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C">
  <p:cSld name="Title Slide_C"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p17"/>
          <p:cNvPicPr preferRelativeResize="0"/>
          <p:nvPr/>
        </p:nvPicPr>
        <p:blipFill rotWithShape="1">
          <a:blip r:embed="rId2">
            <a:alphaModFix/>
          </a:blip>
          <a:srcRect t="5483" b="-5482"/>
          <a:stretch/>
        </p:blipFill>
        <p:spPr>
          <a:xfrm>
            <a:off x="3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7"/>
          <p:cNvSpPr/>
          <p:nvPr/>
        </p:nvSpPr>
        <p:spPr>
          <a:xfrm>
            <a:off x="457136" y="456306"/>
            <a:ext cx="11274552" cy="5943600"/>
          </a:xfrm>
          <a:prstGeom prst="rect">
            <a:avLst/>
          </a:prstGeom>
          <a:gradFill>
            <a:gsLst>
              <a:gs pos="0">
                <a:srgbClr val="E2E8EF">
                  <a:alpha val="0"/>
                </a:srgbClr>
              </a:gs>
              <a:gs pos="33000">
                <a:srgbClr val="E2E8EF">
                  <a:alpha val="49803"/>
                </a:srgbClr>
              </a:gs>
              <a:gs pos="100000">
                <a:srgbClr val="E2E8EF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7"/>
          <p:cNvSpPr txBox="1">
            <a:spLocks noGrp="1"/>
          </p:cNvSpPr>
          <p:nvPr>
            <p:ph type="ctrTitle"/>
          </p:nvPr>
        </p:nvSpPr>
        <p:spPr>
          <a:xfrm>
            <a:off x="896112" y="1676404"/>
            <a:ext cx="6629400" cy="2208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rgbClr val="19325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7"/>
          <p:cNvSpPr txBox="1">
            <a:spLocks noGrp="1"/>
          </p:cNvSpPr>
          <p:nvPr>
            <p:ph type="subTitle" idx="1"/>
          </p:nvPr>
        </p:nvSpPr>
        <p:spPr>
          <a:xfrm>
            <a:off x="914400" y="3982512"/>
            <a:ext cx="6638544" cy="384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7"/>
          <p:cNvSpPr txBox="1">
            <a:spLocks noGrp="1"/>
          </p:cNvSpPr>
          <p:nvPr>
            <p:ph type="body" idx="2"/>
          </p:nvPr>
        </p:nvSpPr>
        <p:spPr>
          <a:xfrm>
            <a:off x="914400" y="4940544"/>
            <a:ext cx="6638544" cy="61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58707E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solidFill>
                  <a:srgbClr val="58707E"/>
                </a:solidFill>
              </a:defRPr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body" idx="3"/>
          </p:nvPr>
        </p:nvSpPr>
        <p:spPr>
          <a:xfrm>
            <a:off x="914400" y="5687568"/>
            <a:ext cx="6638544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1">
                <a:solidFill>
                  <a:srgbClr val="58707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>
            <a:spLocks noGrp="1"/>
          </p:cNvSpPr>
          <p:nvPr>
            <p:ph type="pic" idx="4"/>
          </p:nvPr>
        </p:nvSpPr>
        <p:spPr>
          <a:xfrm>
            <a:off x="8078850" y="457200"/>
            <a:ext cx="3657600" cy="594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ctr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196" name="Google Shape;196;p17" descr="Salesforce 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4403" y="883210"/>
            <a:ext cx="1563939" cy="1094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D">
  <p:cSld name="Title Slide_D">
    <p:bg>
      <p:bgPr>
        <a:gradFill>
          <a:gsLst>
            <a:gs pos="0">
              <a:srgbClr val="118ED9"/>
            </a:gs>
            <a:gs pos="79000">
              <a:srgbClr val="4CC0D9"/>
            </a:gs>
            <a:gs pos="100000">
              <a:srgbClr val="68E2B3"/>
            </a:gs>
          </a:gsLst>
          <a:lin ang="5400000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" y="0"/>
            <a:ext cx="12174377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0774"/>
            <a:ext cx="12202194" cy="6878407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8"/>
          <p:cNvSpPr txBox="1">
            <a:spLocks noGrp="1"/>
          </p:cNvSpPr>
          <p:nvPr>
            <p:ph type="body" idx="1"/>
          </p:nvPr>
        </p:nvSpPr>
        <p:spPr>
          <a:xfrm>
            <a:off x="562424" y="4414344"/>
            <a:ext cx="8552736" cy="611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1" name="Google Shape;201;p18"/>
          <p:cNvSpPr txBox="1">
            <a:spLocks noGrp="1"/>
          </p:cNvSpPr>
          <p:nvPr>
            <p:ph type="body" idx="2"/>
          </p:nvPr>
        </p:nvSpPr>
        <p:spPr>
          <a:xfrm>
            <a:off x="562424" y="5324305"/>
            <a:ext cx="8552736" cy="97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ctrTitle"/>
          </p:nvPr>
        </p:nvSpPr>
        <p:spPr>
          <a:xfrm>
            <a:off x="562424" y="935107"/>
            <a:ext cx="11065468" cy="187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5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ubTitle" idx="3"/>
          </p:nvPr>
        </p:nvSpPr>
        <p:spPr>
          <a:xfrm>
            <a:off x="562424" y="2935102"/>
            <a:ext cx="11065468" cy="529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10203060" y="3"/>
            <a:ext cx="1999134" cy="143172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094" y="0"/>
                </a:moveTo>
                <a:cubicBezTo>
                  <a:pt x="2107" y="1128"/>
                  <a:pt x="2278" y="2207"/>
                  <a:pt x="2587" y="3182"/>
                </a:cubicBezTo>
                <a:cubicBezTo>
                  <a:pt x="1042" y="4438"/>
                  <a:pt x="0" y="6774"/>
                  <a:pt x="0" y="9454"/>
                </a:cubicBezTo>
                <a:cubicBezTo>
                  <a:pt x="0" y="13454"/>
                  <a:pt x="2319" y="16702"/>
                  <a:pt x="5179" y="16702"/>
                </a:cubicBezTo>
                <a:cubicBezTo>
                  <a:pt x="5543" y="16702"/>
                  <a:pt x="5899" y="16645"/>
                  <a:pt x="6244" y="16544"/>
                </a:cubicBezTo>
                <a:cubicBezTo>
                  <a:pt x="7030" y="19493"/>
                  <a:pt x="9073" y="21600"/>
                  <a:pt x="11476" y="21600"/>
                </a:cubicBezTo>
                <a:cubicBezTo>
                  <a:pt x="13784" y="21600"/>
                  <a:pt x="15763" y="19665"/>
                  <a:pt x="16610" y="16894"/>
                </a:cubicBezTo>
                <a:cubicBezTo>
                  <a:pt x="17256" y="17332"/>
                  <a:pt x="17983" y="17576"/>
                  <a:pt x="18751" y="17576"/>
                </a:cubicBezTo>
                <a:cubicBezTo>
                  <a:pt x="19817" y="17576"/>
                  <a:pt x="20797" y="17093"/>
                  <a:pt x="21600" y="16289"/>
                </a:cubicBezTo>
                <a:lnTo>
                  <a:pt x="21600" y="0"/>
                </a:lnTo>
                <a:lnTo>
                  <a:pt x="209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55541" y="324939"/>
            <a:ext cx="832838" cy="583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_E">
  <p:cSld name="Title Slide_E">
    <p:bg>
      <p:bgPr>
        <a:solidFill>
          <a:schemeClr val="lt1"/>
        </a:solid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/>
          <p:nvPr/>
        </p:nvSpPr>
        <p:spPr>
          <a:xfrm>
            <a:off x="457136" y="457200"/>
            <a:ext cx="11274552" cy="5943600"/>
          </a:xfrm>
          <a:prstGeom prst="rect">
            <a:avLst/>
          </a:prstGeom>
          <a:solidFill>
            <a:schemeClr val="lt2">
              <a:alpha val="54901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19"/>
          <p:cNvPicPr preferRelativeResize="0"/>
          <p:nvPr/>
        </p:nvPicPr>
        <p:blipFill rotWithShape="1">
          <a:blip r:embed="rId2">
            <a:alphaModFix amt="60000"/>
          </a:blip>
          <a:srcRect/>
          <a:stretch/>
        </p:blipFill>
        <p:spPr>
          <a:xfrm>
            <a:off x="3" y="0"/>
            <a:ext cx="12188825" cy="685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19"/>
          <p:cNvSpPr/>
          <p:nvPr/>
        </p:nvSpPr>
        <p:spPr>
          <a:xfrm>
            <a:off x="457136" y="2648342"/>
            <a:ext cx="11274552" cy="3752461"/>
          </a:xfrm>
          <a:prstGeom prst="rect">
            <a:avLst/>
          </a:prstGeom>
          <a:solidFill>
            <a:srgbClr val="118E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9"/>
          <p:cNvSpPr txBox="1">
            <a:spLocks noGrp="1"/>
          </p:cNvSpPr>
          <p:nvPr>
            <p:ph type="ctrTitle"/>
          </p:nvPr>
        </p:nvSpPr>
        <p:spPr>
          <a:xfrm>
            <a:off x="896112" y="535619"/>
            <a:ext cx="8183720" cy="202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800">
                <a:solidFill>
                  <a:srgbClr val="0A3B6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914400" y="2696775"/>
            <a:ext cx="7464056" cy="431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1800"/>
              <a:buNone/>
              <a:defRPr>
                <a:solidFill>
                  <a:srgbClr val="898989"/>
                </a:solidFill>
              </a:defRPr>
            </a:lvl2pPr>
            <a:lvl3pPr lvl="2" algn="ctr">
              <a:spcBef>
                <a:spcPts val="600"/>
              </a:spcBef>
              <a:spcAft>
                <a:spcPts val="0"/>
              </a:spcAft>
              <a:buSzPts val="1600"/>
              <a:buNone/>
              <a:defRPr>
                <a:solidFill>
                  <a:srgbClr val="898989"/>
                </a:solidFill>
              </a:defRPr>
            </a:lvl3pPr>
            <a:lvl4pPr lvl="3" algn="ctr">
              <a:spcBef>
                <a:spcPts val="600"/>
              </a:spcBef>
              <a:spcAft>
                <a:spcPts val="0"/>
              </a:spcAft>
              <a:buSzPts val="1400"/>
              <a:buNone/>
              <a:defRPr>
                <a:solidFill>
                  <a:srgbClr val="898989"/>
                </a:solidFill>
              </a:defRPr>
            </a:lvl4pPr>
            <a:lvl5pPr lvl="4" algn="ctr">
              <a:spcBef>
                <a:spcPts val="600"/>
              </a:spcBef>
              <a:spcAft>
                <a:spcPts val="0"/>
              </a:spcAft>
              <a:buSzPts val="2000"/>
              <a:buNone/>
              <a:defRPr>
                <a:solidFill>
                  <a:srgbClr val="898989"/>
                </a:solidFill>
              </a:defRPr>
            </a:lvl5pPr>
            <a:lvl6pPr lvl="5" algn="ctr">
              <a:spcBef>
                <a:spcPts val="6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98989"/>
              </a:buClr>
              <a:buSzPts val="2000"/>
              <a:buNone/>
              <a:defRPr>
                <a:solidFill>
                  <a:srgbClr val="898989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2"/>
          </p:nvPr>
        </p:nvSpPr>
        <p:spPr>
          <a:xfrm>
            <a:off x="914400" y="5032701"/>
            <a:ext cx="7464056" cy="607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body" idx="3"/>
          </p:nvPr>
        </p:nvSpPr>
        <p:spPr>
          <a:xfrm>
            <a:off x="914400" y="5645856"/>
            <a:ext cx="7464056" cy="6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600"/>
              <a:buFont typeface="Arial"/>
              <a:buNone/>
              <a:defRPr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SzPts val="154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95000"/>
              </a:lnSpc>
              <a:spcBef>
                <a:spcPts val="30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  <a:defRPr sz="14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285750" algn="l">
              <a:spcBef>
                <a:spcPts val="0"/>
              </a:spcBef>
              <a:spcAft>
                <a:spcPts val="0"/>
              </a:spcAft>
              <a:buSzPts val="900"/>
              <a:buChar char="•"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SzPts val="1400"/>
              <a:buNone/>
              <a:def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14" name="Google Shape;214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54941" y="1500895"/>
            <a:ext cx="2775909" cy="30366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">
  <p:cSld name="Basic"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0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11045952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8" name="Google Shape;218;p20"/>
          <p:cNvSpPr txBox="1">
            <a:spLocks noGrp="1"/>
          </p:cNvSpPr>
          <p:nvPr>
            <p:ph type="body" idx="2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ftr" idx="11"/>
          </p:nvPr>
        </p:nvSpPr>
        <p:spPr>
          <a:xfrm>
            <a:off x="577851" y="6538245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7C868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_MtnFooter">
  <p:cSld name="Basic_MtnFooter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p21"/>
          <p:cNvGrpSpPr/>
          <p:nvPr/>
        </p:nvGrpSpPr>
        <p:grpSpPr>
          <a:xfrm>
            <a:off x="389" y="6142153"/>
            <a:ext cx="12198206" cy="733518"/>
            <a:chOff x="389" y="6150391"/>
            <a:chExt cx="12198206" cy="733518"/>
          </a:xfrm>
        </p:grpSpPr>
        <p:sp>
          <p:nvSpPr>
            <p:cNvPr id="222" name="Google Shape;222;p21"/>
            <p:cNvSpPr/>
            <p:nvPr/>
          </p:nvSpPr>
          <p:spPr>
            <a:xfrm>
              <a:off x="11917768" y="6405357"/>
              <a:ext cx="146727" cy="19923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21"/>
            <p:cNvSpPr/>
            <p:nvPr/>
          </p:nvSpPr>
          <p:spPr>
            <a:xfrm>
              <a:off x="11687027" y="6446518"/>
              <a:ext cx="100216" cy="14969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21"/>
            <p:cNvSpPr/>
            <p:nvPr/>
          </p:nvSpPr>
          <p:spPr>
            <a:xfrm>
              <a:off x="5543882" y="6582796"/>
              <a:ext cx="1893429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50" y="5858"/>
                  </a:lnTo>
                  <a:lnTo>
                    <a:pt x="14853" y="10752"/>
                  </a:lnTo>
                  <a:lnTo>
                    <a:pt x="12240" y="3206"/>
                  </a:lnTo>
                  <a:lnTo>
                    <a:pt x="11698" y="4797"/>
                  </a:lnTo>
                  <a:lnTo>
                    <a:pt x="10039" y="0"/>
                  </a:lnTo>
                  <a:lnTo>
                    <a:pt x="7445" y="7473"/>
                  </a:lnTo>
                  <a:lnTo>
                    <a:pt x="5973" y="3206"/>
                  </a:lnTo>
                  <a:lnTo>
                    <a:pt x="5534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21"/>
            <p:cNvSpPr/>
            <p:nvPr/>
          </p:nvSpPr>
          <p:spPr>
            <a:xfrm>
              <a:off x="11193519" y="6495174"/>
              <a:ext cx="1005076" cy="387280"/>
            </a:xfrm>
            <a:custGeom>
              <a:avLst/>
              <a:gdLst/>
              <a:ahLst/>
              <a:cxnLst/>
              <a:rect l="l" t="t" r="r" b="b"/>
              <a:pathLst>
                <a:path w="1005076" h="387280" extrusionOk="0">
                  <a:moveTo>
                    <a:pt x="689783" y="0"/>
                  </a:moveTo>
                  <a:lnTo>
                    <a:pt x="948796" y="158821"/>
                  </a:lnTo>
                  <a:lnTo>
                    <a:pt x="1005076" y="144699"/>
                  </a:lnTo>
                  <a:lnTo>
                    <a:pt x="1005076" y="387280"/>
                  </a:lnTo>
                  <a:lnTo>
                    <a:pt x="0" y="38728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21"/>
            <p:cNvSpPr/>
            <p:nvPr/>
          </p:nvSpPr>
          <p:spPr>
            <a:xfrm>
              <a:off x="11701720" y="6484998"/>
              <a:ext cx="487105" cy="387280"/>
            </a:xfrm>
            <a:custGeom>
              <a:avLst/>
              <a:gdLst/>
              <a:ahLst/>
              <a:cxnLst/>
              <a:rect l="l" t="t" r="r" b="b"/>
              <a:pathLst>
                <a:path w="487105" h="387280" extrusionOk="0">
                  <a:moveTo>
                    <a:pt x="171795" y="0"/>
                  </a:moveTo>
                  <a:lnTo>
                    <a:pt x="430769" y="158821"/>
                  </a:lnTo>
                  <a:lnTo>
                    <a:pt x="487105" y="219305"/>
                  </a:lnTo>
                  <a:lnTo>
                    <a:pt x="487105" y="387280"/>
                  </a:lnTo>
                  <a:lnTo>
                    <a:pt x="61168" y="387280"/>
                  </a:lnTo>
                  <a:lnTo>
                    <a:pt x="137948" y="237568"/>
                  </a:lnTo>
                  <a:lnTo>
                    <a:pt x="0" y="187455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21"/>
            <p:cNvSpPr/>
            <p:nvPr/>
          </p:nvSpPr>
          <p:spPr>
            <a:xfrm>
              <a:off x="7511851" y="6443629"/>
              <a:ext cx="2772293" cy="43882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549" y="5858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21"/>
            <p:cNvSpPr/>
            <p:nvPr/>
          </p:nvSpPr>
          <p:spPr>
            <a:xfrm>
              <a:off x="9223401" y="6438369"/>
              <a:ext cx="141919" cy="21198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1"/>
            <p:cNvSpPr/>
            <p:nvPr/>
          </p:nvSpPr>
          <p:spPr>
            <a:xfrm flipH="1">
              <a:off x="389" y="6232426"/>
              <a:ext cx="2748616" cy="650028"/>
            </a:xfrm>
            <a:custGeom>
              <a:avLst/>
              <a:gdLst/>
              <a:ahLst/>
              <a:cxnLst/>
              <a:rect l="l" t="t" r="r" b="b"/>
              <a:pathLst>
                <a:path w="2748616" h="650028" extrusionOk="0">
                  <a:moveTo>
                    <a:pt x="2442903" y="0"/>
                  </a:moveTo>
                  <a:lnTo>
                    <a:pt x="2076872" y="155317"/>
                  </a:lnTo>
                  <a:lnTo>
                    <a:pt x="1957289" y="103803"/>
                  </a:lnTo>
                  <a:lnTo>
                    <a:pt x="1380774" y="348126"/>
                  </a:lnTo>
                  <a:lnTo>
                    <a:pt x="1006359" y="189669"/>
                  </a:lnTo>
                  <a:lnTo>
                    <a:pt x="0" y="650028"/>
                  </a:lnTo>
                  <a:lnTo>
                    <a:pt x="2748616" y="650028"/>
                  </a:lnTo>
                  <a:lnTo>
                    <a:pt x="2748616" y="129245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21"/>
            <p:cNvSpPr/>
            <p:nvPr/>
          </p:nvSpPr>
          <p:spPr>
            <a:xfrm>
              <a:off x="598305" y="6255249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20339" y="6150391"/>
              <a:ext cx="173027" cy="23494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1"/>
            <p:cNvSpPr/>
            <p:nvPr/>
          </p:nvSpPr>
          <p:spPr>
            <a:xfrm>
              <a:off x="198743" y="6150807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1"/>
            <p:cNvSpPr/>
            <p:nvPr/>
          </p:nvSpPr>
          <p:spPr>
            <a:xfrm>
              <a:off x="419843" y="6199611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1"/>
            <p:cNvSpPr/>
            <p:nvPr/>
          </p:nvSpPr>
          <p:spPr>
            <a:xfrm>
              <a:off x="1000630" y="6336085"/>
              <a:ext cx="118179" cy="160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1"/>
            <p:cNvSpPr/>
            <p:nvPr/>
          </p:nvSpPr>
          <p:spPr>
            <a:xfrm>
              <a:off x="726040" y="6351692"/>
              <a:ext cx="292751" cy="2096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13272"/>
                  </a:lnTo>
                  <a:lnTo>
                    <a:pt x="21600" y="21600"/>
                  </a:lnTo>
                  <a:lnTo>
                    <a:pt x="9000" y="108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1"/>
            <p:cNvSpPr/>
            <p:nvPr/>
          </p:nvSpPr>
          <p:spPr>
            <a:xfrm>
              <a:off x="244026" y="6239413"/>
              <a:ext cx="405153" cy="6185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944" y="0"/>
                  </a:moveTo>
                  <a:lnTo>
                    <a:pt x="4673" y="11330"/>
                  </a:lnTo>
                  <a:lnTo>
                    <a:pt x="0" y="19093"/>
                  </a:lnTo>
                  <a:lnTo>
                    <a:pt x="1693" y="20129"/>
                  </a:lnTo>
                  <a:lnTo>
                    <a:pt x="699" y="21600"/>
                  </a:lnTo>
                  <a:lnTo>
                    <a:pt x="4195" y="21600"/>
                  </a:lnTo>
                  <a:lnTo>
                    <a:pt x="15160" y="17550"/>
                  </a:lnTo>
                  <a:lnTo>
                    <a:pt x="21600" y="15212"/>
                  </a:lnTo>
                  <a:lnTo>
                    <a:pt x="12511" y="10800"/>
                  </a:lnTo>
                  <a:lnTo>
                    <a:pt x="2944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1"/>
            <p:cNvSpPr/>
            <p:nvPr/>
          </p:nvSpPr>
          <p:spPr>
            <a:xfrm>
              <a:off x="10265093" y="6422136"/>
              <a:ext cx="185385" cy="25173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9744615" y="6404616"/>
              <a:ext cx="191978" cy="2867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3029242" y="6246445"/>
              <a:ext cx="208529" cy="28316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6947500" y="6503669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1"/>
            <p:cNvSpPr/>
            <p:nvPr/>
          </p:nvSpPr>
          <p:spPr>
            <a:xfrm>
              <a:off x="7786397" y="6508260"/>
              <a:ext cx="106381" cy="15890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1"/>
            <p:cNvSpPr/>
            <p:nvPr/>
          </p:nvSpPr>
          <p:spPr>
            <a:xfrm>
              <a:off x="7350855" y="6417001"/>
              <a:ext cx="163854" cy="2225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4285136" y="6438796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1"/>
            <p:cNvSpPr/>
            <p:nvPr/>
          </p:nvSpPr>
          <p:spPr>
            <a:xfrm>
              <a:off x="6829402" y="6523070"/>
              <a:ext cx="127568" cy="173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1"/>
            <p:cNvSpPr/>
            <p:nvPr/>
          </p:nvSpPr>
          <p:spPr>
            <a:xfrm>
              <a:off x="7827419" y="6588996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8368772" y="6456447"/>
              <a:ext cx="93375" cy="13947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4077554" y="644886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3845313" y="6349879"/>
              <a:ext cx="133388" cy="181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8202721" y="6501130"/>
              <a:ext cx="486205" cy="37368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3317277" y="6253147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10546185" y="6485755"/>
              <a:ext cx="123175" cy="16726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10768013" y="6579945"/>
              <a:ext cx="91105" cy="12371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0"/>
                  </a:moveTo>
                  <a:lnTo>
                    <a:pt x="4653" y="7968"/>
                  </a:lnTo>
                  <a:lnTo>
                    <a:pt x="7540" y="7968"/>
                  </a:lnTo>
                  <a:lnTo>
                    <a:pt x="2640" y="14210"/>
                  </a:lnTo>
                  <a:lnTo>
                    <a:pt x="5649" y="14210"/>
                  </a:lnTo>
                  <a:lnTo>
                    <a:pt x="0" y="21600"/>
                  </a:lnTo>
                  <a:lnTo>
                    <a:pt x="10800" y="21600"/>
                  </a:lnTo>
                  <a:lnTo>
                    <a:pt x="21600" y="21600"/>
                  </a:lnTo>
                  <a:lnTo>
                    <a:pt x="15951" y="14210"/>
                  </a:lnTo>
                  <a:lnTo>
                    <a:pt x="18956" y="14210"/>
                  </a:lnTo>
                  <a:lnTo>
                    <a:pt x="14189" y="7968"/>
                  </a:lnTo>
                  <a:lnTo>
                    <a:pt x="16947" y="7968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1789741" y="6321924"/>
              <a:ext cx="3541170" cy="56053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6703" y="4404"/>
                  </a:lnTo>
                  <a:lnTo>
                    <a:pt x="14848" y="10752"/>
                  </a:lnTo>
                  <a:lnTo>
                    <a:pt x="12242" y="3206"/>
                  </a:lnTo>
                  <a:lnTo>
                    <a:pt x="11697" y="4797"/>
                  </a:lnTo>
                  <a:lnTo>
                    <a:pt x="10037" y="0"/>
                  </a:lnTo>
                  <a:lnTo>
                    <a:pt x="7447" y="7473"/>
                  </a:lnTo>
                  <a:lnTo>
                    <a:pt x="5967" y="3206"/>
                  </a:lnTo>
                  <a:lnTo>
                    <a:pt x="5528" y="4484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515274" y="6473943"/>
              <a:ext cx="241227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80" y="10320"/>
                  </a:lnTo>
                  <a:lnTo>
                    <a:pt x="13956" y="13364"/>
                  </a:lnTo>
                  <a:lnTo>
                    <a:pt x="10108" y="5756"/>
                  </a:lnTo>
                  <a:lnTo>
                    <a:pt x="8955" y="8832"/>
                  </a:lnTo>
                  <a:lnTo>
                    <a:pt x="6519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3435240" y="6315639"/>
              <a:ext cx="292075" cy="280265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D9555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7644168" y="6583377"/>
              <a:ext cx="303332" cy="2996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0" y="6899"/>
                  </a:lnTo>
                  <a:lnTo>
                    <a:pt x="8328" y="16549"/>
                  </a:lnTo>
                  <a:lnTo>
                    <a:pt x="21600" y="21600"/>
                  </a:lnTo>
                  <a:lnTo>
                    <a:pt x="10822" y="141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064206" y="6662842"/>
              <a:ext cx="210770" cy="1589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7820" y="0"/>
                  </a:moveTo>
                  <a:lnTo>
                    <a:pt x="0" y="12076"/>
                  </a:lnTo>
                  <a:lnTo>
                    <a:pt x="21600" y="21600"/>
                  </a:lnTo>
                  <a:lnTo>
                    <a:pt x="9166" y="10800"/>
                  </a:lnTo>
                  <a:lnTo>
                    <a:pt x="782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7135696" y="6467657"/>
              <a:ext cx="340233" cy="408511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829" y="0"/>
                  </a:moveTo>
                  <a:lnTo>
                    <a:pt x="0" y="12338"/>
                  </a:lnTo>
                  <a:lnTo>
                    <a:pt x="6075" y="15977"/>
                  </a:lnTo>
                  <a:lnTo>
                    <a:pt x="21600" y="21600"/>
                  </a:lnTo>
                  <a:lnTo>
                    <a:pt x="9609" y="13694"/>
                  </a:lnTo>
                  <a:lnTo>
                    <a:pt x="5638" y="8203"/>
                  </a:lnTo>
                  <a:lnTo>
                    <a:pt x="6829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2672219" y="6398843"/>
              <a:ext cx="621050" cy="4773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3328" y="0"/>
                  </a:moveTo>
                  <a:lnTo>
                    <a:pt x="0" y="8040"/>
                  </a:lnTo>
                  <a:lnTo>
                    <a:pt x="6265" y="12739"/>
                  </a:lnTo>
                  <a:lnTo>
                    <a:pt x="7374" y="19250"/>
                  </a:lnTo>
                  <a:lnTo>
                    <a:pt x="14204" y="21600"/>
                  </a:lnTo>
                  <a:lnTo>
                    <a:pt x="21600" y="21600"/>
                  </a:lnTo>
                  <a:lnTo>
                    <a:pt x="5525" y="8153"/>
                  </a:lnTo>
                  <a:lnTo>
                    <a:pt x="3328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6094476" y="6673019"/>
              <a:ext cx="256981" cy="21089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6225" y="0"/>
                  </a:moveTo>
                  <a:lnTo>
                    <a:pt x="697" y="8153"/>
                  </a:lnTo>
                  <a:lnTo>
                    <a:pt x="3832" y="11097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15794" y="17410"/>
                  </a:lnTo>
                  <a:lnTo>
                    <a:pt x="15956" y="10814"/>
                  </a:lnTo>
                  <a:lnTo>
                    <a:pt x="11613" y="7559"/>
                  </a:lnTo>
                  <a:lnTo>
                    <a:pt x="6225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9416040" y="6495175"/>
              <a:ext cx="2287276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15578" y="10310"/>
                  </a:lnTo>
                  <a:lnTo>
                    <a:pt x="13593" y="11217"/>
                  </a:lnTo>
                  <a:lnTo>
                    <a:pt x="10871" y="6026"/>
                  </a:lnTo>
                  <a:lnTo>
                    <a:pt x="8960" y="8858"/>
                  </a:lnTo>
                  <a:lnTo>
                    <a:pt x="6514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5CC151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1"/>
            <p:cNvSpPr/>
            <p:nvPr/>
          </p:nvSpPr>
          <p:spPr>
            <a:xfrm>
              <a:off x="9934011" y="6488307"/>
              <a:ext cx="643561" cy="387279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5766" y="0"/>
                  </a:moveTo>
                  <a:lnTo>
                    <a:pt x="0" y="10455"/>
                  </a:lnTo>
                  <a:lnTo>
                    <a:pt x="4630" y="13250"/>
                  </a:lnTo>
                  <a:lnTo>
                    <a:pt x="2053" y="21600"/>
                  </a:lnTo>
                  <a:lnTo>
                    <a:pt x="21600" y="21600"/>
                  </a:lnTo>
                  <a:lnTo>
                    <a:pt x="14458" y="8858"/>
                  </a:lnTo>
                  <a:lnTo>
                    <a:pt x="5766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3" name="Google Shape;263;p21"/>
            <p:cNvGrpSpPr/>
            <p:nvPr/>
          </p:nvGrpSpPr>
          <p:grpSpPr>
            <a:xfrm>
              <a:off x="730738" y="6295020"/>
              <a:ext cx="3468806" cy="587434"/>
              <a:chOff x="635957" y="6252598"/>
              <a:chExt cx="3682207" cy="623572"/>
            </a:xfrm>
          </p:grpSpPr>
          <p:sp>
            <p:nvSpPr>
              <p:cNvPr id="264" name="Google Shape;264;p21"/>
              <p:cNvSpPr/>
              <p:nvPr/>
            </p:nvSpPr>
            <p:spPr>
              <a:xfrm>
                <a:off x="635957" y="6252598"/>
                <a:ext cx="368220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80" y="10320"/>
                    </a:lnTo>
                    <a:lnTo>
                      <a:pt x="13956" y="13364"/>
                    </a:lnTo>
                    <a:lnTo>
                      <a:pt x="10108" y="5756"/>
                    </a:lnTo>
                    <a:lnTo>
                      <a:pt x="8955" y="8832"/>
                    </a:lnTo>
                    <a:lnTo>
                      <a:pt x="6519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p21"/>
              <p:cNvSpPr/>
              <p:nvPr/>
            </p:nvSpPr>
            <p:spPr>
              <a:xfrm>
                <a:off x="2359156" y="6418757"/>
                <a:ext cx="463021" cy="45741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0" y="0"/>
                    </a:moveTo>
                    <a:lnTo>
                      <a:pt x="0" y="6899"/>
                    </a:lnTo>
                    <a:lnTo>
                      <a:pt x="8328" y="16549"/>
                    </a:lnTo>
                    <a:lnTo>
                      <a:pt x="21600" y="21600"/>
                    </a:lnTo>
                    <a:lnTo>
                      <a:pt x="10822" y="1415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21"/>
              <p:cNvSpPr/>
              <p:nvPr/>
            </p:nvSpPr>
            <p:spPr>
              <a:xfrm>
                <a:off x="3175409" y="6550536"/>
                <a:ext cx="321729" cy="242553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7820" y="0"/>
                    </a:moveTo>
                    <a:lnTo>
                      <a:pt x="0" y="12076"/>
                    </a:lnTo>
                    <a:lnTo>
                      <a:pt x="21600" y="21600"/>
                    </a:lnTo>
                    <a:lnTo>
                      <a:pt x="9166" y="10800"/>
                    </a:lnTo>
                    <a:lnTo>
                      <a:pt x="7820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21"/>
              <p:cNvSpPr/>
              <p:nvPr/>
            </p:nvSpPr>
            <p:spPr>
              <a:xfrm>
                <a:off x="1582999" y="6252598"/>
                <a:ext cx="519347" cy="62357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6829" y="0"/>
                    </a:moveTo>
                    <a:lnTo>
                      <a:pt x="0" y="12338"/>
                    </a:lnTo>
                    <a:lnTo>
                      <a:pt x="6075" y="15977"/>
                    </a:lnTo>
                    <a:lnTo>
                      <a:pt x="21600" y="21600"/>
                    </a:lnTo>
                    <a:lnTo>
                      <a:pt x="9609" y="13694"/>
                    </a:lnTo>
                    <a:lnTo>
                      <a:pt x="5638" y="8203"/>
                    </a:lnTo>
                    <a:lnTo>
                      <a:pt x="6829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68" name="Google Shape;268;p21"/>
            <p:cNvSpPr/>
            <p:nvPr/>
          </p:nvSpPr>
          <p:spPr>
            <a:xfrm rot="480000">
              <a:off x="8763397" y="6466590"/>
              <a:ext cx="334778" cy="219413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7724" y="17984"/>
                  </a:lnTo>
                  <a:lnTo>
                    <a:pt x="21600" y="21600"/>
                  </a:lnTo>
                  <a:lnTo>
                    <a:pt x="20120" y="95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69" name="Google Shape;269;p21"/>
            <p:cNvGrpSpPr/>
            <p:nvPr/>
          </p:nvGrpSpPr>
          <p:grpSpPr>
            <a:xfrm>
              <a:off x="4486591" y="6543404"/>
              <a:ext cx="2002435" cy="339050"/>
              <a:chOff x="4486591" y="6531402"/>
              <a:chExt cx="2002435" cy="339050"/>
            </a:xfrm>
          </p:grpSpPr>
          <p:sp>
            <p:nvSpPr>
              <p:cNvPr id="270" name="Google Shape;270;p21"/>
              <p:cNvSpPr/>
              <p:nvPr/>
            </p:nvSpPr>
            <p:spPr>
              <a:xfrm>
                <a:off x="5776414" y="6578757"/>
                <a:ext cx="110238" cy="149691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10800" y="0"/>
                    </a:moveTo>
                    <a:lnTo>
                      <a:pt x="4653" y="7968"/>
                    </a:lnTo>
                    <a:lnTo>
                      <a:pt x="7540" y="7968"/>
                    </a:lnTo>
                    <a:lnTo>
                      <a:pt x="2640" y="14210"/>
                    </a:lnTo>
                    <a:lnTo>
                      <a:pt x="5649" y="14210"/>
                    </a:lnTo>
                    <a:lnTo>
                      <a:pt x="0" y="21600"/>
                    </a:lnTo>
                    <a:lnTo>
                      <a:pt x="10800" y="21600"/>
                    </a:lnTo>
                    <a:lnTo>
                      <a:pt x="21600" y="21600"/>
                    </a:lnTo>
                    <a:lnTo>
                      <a:pt x="15951" y="14210"/>
                    </a:lnTo>
                    <a:lnTo>
                      <a:pt x="18956" y="14210"/>
                    </a:lnTo>
                    <a:lnTo>
                      <a:pt x="14189" y="7968"/>
                    </a:lnTo>
                    <a:lnTo>
                      <a:pt x="16947" y="7968"/>
                    </a:lnTo>
                    <a:lnTo>
                      <a:pt x="10800" y="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1" name="Google Shape;271;p21"/>
              <p:cNvSpPr/>
              <p:nvPr/>
            </p:nvSpPr>
            <p:spPr>
              <a:xfrm>
                <a:off x="4486591" y="6531402"/>
                <a:ext cx="2002435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15578" y="10310"/>
                    </a:lnTo>
                    <a:lnTo>
                      <a:pt x="13593" y="11217"/>
                    </a:lnTo>
                    <a:lnTo>
                      <a:pt x="10871" y="6026"/>
                    </a:lnTo>
                    <a:lnTo>
                      <a:pt x="8960" y="8858"/>
                    </a:lnTo>
                    <a:lnTo>
                      <a:pt x="6514" y="0"/>
                    </a:lnTo>
                    <a:lnTo>
                      <a:pt x="0" y="21600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5CC151"/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2" name="Google Shape;272;p21"/>
              <p:cNvSpPr/>
              <p:nvPr/>
            </p:nvSpPr>
            <p:spPr>
              <a:xfrm>
                <a:off x="4936483" y="6531402"/>
                <a:ext cx="563416" cy="33905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 extrusionOk="0">
                    <a:moveTo>
                      <a:pt x="5766" y="0"/>
                    </a:moveTo>
                    <a:lnTo>
                      <a:pt x="0" y="10455"/>
                    </a:lnTo>
                    <a:lnTo>
                      <a:pt x="4630" y="13250"/>
                    </a:lnTo>
                    <a:lnTo>
                      <a:pt x="2053" y="21600"/>
                    </a:lnTo>
                    <a:lnTo>
                      <a:pt x="21600" y="21600"/>
                    </a:lnTo>
                    <a:lnTo>
                      <a:pt x="14458" y="8858"/>
                    </a:lnTo>
                    <a:lnTo>
                      <a:pt x="5766" y="0"/>
                    </a:lnTo>
                    <a:close/>
                  </a:path>
                </a:pathLst>
              </a:custGeom>
              <a:solidFill>
                <a:srgbClr val="000000">
                  <a:alpha val="5882"/>
                </a:srgbClr>
              </a:solidFill>
              <a:ln>
                <a:noFill/>
              </a:ln>
            </p:spPr>
            <p:txBody>
              <a:bodyPr spcFirstLastPara="1" wrap="square" lIns="45700" tIns="45700" rIns="45700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9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73" name="Google Shape;273;p21"/>
            <p:cNvSpPr/>
            <p:nvPr/>
          </p:nvSpPr>
          <p:spPr>
            <a:xfrm>
              <a:off x="5503225" y="6697346"/>
              <a:ext cx="208175" cy="16065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2360" y="12237"/>
                  </a:lnTo>
                  <a:lnTo>
                    <a:pt x="21600" y="21600"/>
                  </a:lnTo>
                  <a:lnTo>
                    <a:pt x="7224" y="107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5882"/>
              </a:srgbClr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1"/>
          <p:cNvSpPr txBox="1">
            <a:spLocks noGrp="1"/>
          </p:cNvSpPr>
          <p:nvPr>
            <p:ph type="title"/>
          </p:nvPr>
        </p:nvSpPr>
        <p:spPr>
          <a:xfrm>
            <a:off x="571500" y="63503"/>
            <a:ext cx="11045952" cy="9901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1"/>
          <p:cNvSpPr txBox="1">
            <a:spLocks noGrp="1"/>
          </p:cNvSpPr>
          <p:nvPr>
            <p:ph type="body" idx="1"/>
          </p:nvPr>
        </p:nvSpPr>
        <p:spPr>
          <a:xfrm>
            <a:off x="571500" y="1764285"/>
            <a:ext cx="11045952" cy="4223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​"/>
              <a:defRPr/>
            </a:lvl1pPr>
            <a:lvl2pPr marL="914400" lvl="1" indent="-3429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•"/>
              <a:defRPr/>
            </a:lvl3pPr>
            <a:lvl4pPr marL="1828800" lvl="3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6" name="Google Shape;276;p21"/>
          <p:cNvSpPr txBox="1">
            <a:spLocks noGrp="1"/>
          </p:cNvSpPr>
          <p:nvPr>
            <p:ph type="body" idx="2"/>
          </p:nvPr>
        </p:nvSpPr>
        <p:spPr>
          <a:xfrm>
            <a:off x="571503" y="1081137"/>
            <a:ext cx="1104614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381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Char char="​"/>
              <a:defRPr sz="2400">
                <a:solidFill>
                  <a:schemeClr val="accent2"/>
                </a:solidFill>
              </a:defRPr>
            </a:lvl1pPr>
            <a:lvl2pPr marL="914400" lvl="1" indent="-342900" algn="l">
              <a:spcBef>
                <a:spcPts val="2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7" name="Google Shape;277;p21"/>
          <p:cNvSpPr txBox="1">
            <a:spLocks noGrp="1"/>
          </p:cNvSpPr>
          <p:nvPr>
            <p:ph type="ftr" idx="11"/>
          </p:nvPr>
        </p:nvSpPr>
        <p:spPr>
          <a:xfrm>
            <a:off x="577851" y="654588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</p:cSld>
  <p:clrMapOvr>
    <a:masterClrMapping/>
  </p:clrMapOvr>
  <p:transition spd="med"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3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571503" y="1762125"/>
            <a:ext cx="11045825" cy="431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55600" algn="l" rtl="0">
              <a:spcBef>
                <a:spcPts val="12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Char char="​"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Char char="•"/>
              <a:defRPr sz="14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5C656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title"/>
          </p:nvPr>
        </p:nvSpPr>
        <p:spPr>
          <a:xfrm>
            <a:off x="571503" y="63500"/>
            <a:ext cx="11045825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577851" y="6542542"/>
            <a:ext cx="10587082" cy="181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pic>
        <p:nvPicPr>
          <p:cNvPr id="26" name="Google Shape;26;p12" descr="Salesforce Logo.png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1010900" y="6091238"/>
            <a:ext cx="617538" cy="4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12" descr="Salesforce Logo.png"/>
          <p:cNvPicPr preferRelativeResize="0"/>
          <p:nvPr/>
        </p:nvPicPr>
        <p:blipFill rotWithShape="1">
          <a:blip r:embed="rId51">
            <a:alphaModFix/>
          </a:blip>
          <a:srcRect/>
          <a:stretch/>
        </p:blipFill>
        <p:spPr>
          <a:xfrm>
            <a:off x="11011584" y="6090773"/>
            <a:ext cx="616462" cy="43152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</p:sldLayoutIdLst>
  <p:transition spd="med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3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salesforce.com/docs/atlas.en-us.soql_sosl.meta/soql_sosl/sforce_api_calls_soql_sosl_intro.htm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"/>
          <p:cNvSpPr txBox="1">
            <a:spLocks noGrp="1"/>
          </p:cNvSpPr>
          <p:nvPr>
            <p:ph type="ctrTitle"/>
          </p:nvPr>
        </p:nvSpPr>
        <p:spPr>
          <a:xfrm>
            <a:off x="3958885" y="1980160"/>
            <a:ext cx="5394960" cy="795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fr-FR" sz="2800" dirty="0"/>
              <a:t>Custom </a:t>
            </a:r>
            <a:r>
              <a:rPr lang="fr-FR" sz="2800" dirty="0" err="1"/>
              <a:t>Lookup</a:t>
            </a:r>
            <a:endParaRPr lang="fr-FR" sz="2800" dirty="0"/>
          </a:p>
        </p:txBody>
      </p:sp>
      <p:sp>
        <p:nvSpPr>
          <p:cNvPr id="941" name="Google Shape;941;p1"/>
          <p:cNvSpPr txBox="1">
            <a:spLocks noGrp="1"/>
          </p:cNvSpPr>
          <p:nvPr>
            <p:ph type="subTitle" idx="1"/>
          </p:nvPr>
        </p:nvSpPr>
        <p:spPr>
          <a:xfrm>
            <a:off x="3958885" y="2929894"/>
            <a:ext cx="5422392" cy="795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/>
            <a:endParaRPr b="1" dirty="0"/>
          </a:p>
        </p:txBody>
      </p:sp>
      <p:sp>
        <p:nvSpPr>
          <p:cNvPr id="942" name="Google Shape;942;p1"/>
          <p:cNvSpPr txBox="1">
            <a:spLocks noGrp="1"/>
          </p:cNvSpPr>
          <p:nvPr>
            <p:ph type="body" idx="3"/>
          </p:nvPr>
        </p:nvSpPr>
        <p:spPr>
          <a:xfrm>
            <a:off x="4997017" y="4662049"/>
            <a:ext cx="4233588" cy="3257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</a:pPr>
            <a:r>
              <a:rPr lang="pt-BR" dirty="0"/>
              <a:t>Marlon Dias	</a:t>
            </a:r>
            <a:endParaRPr dirty="0"/>
          </a:p>
        </p:txBody>
      </p:sp>
      <p:sp>
        <p:nvSpPr>
          <p:cNvPr id="943" name="Google Shape;943;p1"/>
          <p:cNvSpPr txBox="1">
            <a:spLocks noGrp="1"/>
          </p:cNvSpPr>
          <p:nvPr>
            <p:ph type="body" idx="2"/>
          </p:nvPr>
        </p:nvSpPr>
        <p:spPr>
          <a:xfrm>
            <a:off x="5308873" y="5931018"/>
            <a:ext cx="3452990" cy="37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rPr lang="pt-BR" dirty="0"/>
              <a:t>marlon.dias.silva@everis.com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436" y="72541"/>
            <a:ext cx="11045952" cy="551346"/>
          </a:xfrm>
        </p:spPr>
        <p:txBody>
          <a:bodyPr/>
          <a:lstStyle/>
          <a:p>
            <a:r>
              <a:rPr lang="pt-BR" dirty="0"/>
              <a:t>				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033" y="173126"/>
            <a:ext cx="6296025" cy="25336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472" y="3157537"/>
            <a:ext cx="12188825" cy="3003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24597"/>
      </p:ext>
    </p:extLst>
  </p:cSld>
  <p:clrMapOvr>
    <a:masterClrMapping/>
  </p:clrMapOvr>
  <p:transition spd="med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                         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71503" y="1081137"/>
            <a:ext cx="11046141" cy="923330"/>
          </a:xfrm>
        </p:spPr>
        <p:txBody>
          <a:bodyPr/>
          <a:lstStyle/>
          <a:p>
            <a:pPr marL="76200" indent="0" algn="ctr">
              <a:buNone/>
            </a:pP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Dúvidas </a:t>
            </a:r>
          </a:p>
        </p:txBody>
      </p:sp>
    </p:spTree>
    <p:extLst>
      <p:ext uri="{BB962C8B-B14F-4D97-AF65-F5344CB8AC3E}">
        <p14:creationId xmlns:p14="http://schemas.microsoft.com/office/powerpoint/2010/main" val="2444104257"/>
      </p:ext>
    </p:extLst>
  </p:cSld>
  <p:clrMapOvr>
    <a:masterClrMapping/>
  </p:clrMapOvr>
  <p:transition spd="med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                         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71503" y="1081137"/>
            <a:ext cx="11046141" cy="923330"/>
          </a:xfrm>
        </p:spPr>
        <p:txBody>
          <a:bodyPr/>
          <a:lstStyle/>
          <a:p>
            <a:pPr marL="76200" indent="0" algn="ctr">
              <a:buNone/>
            </a:pP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Referencias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1087395" y="2446638"/>
            <a:ext cx="95394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Introduction to SOQL and SOSL:</a:t>
            </a:r>
          </a:p>
          <a:p>
            <a:r>
              <a:rPr lang="pt-BR" dirty="0">
                <a:hlinkClick r:id="rId2"/>
              </a:rPr>
              <a:t> https://developer.salesforce.com/docs/atlas.en-us.soql_sosl.meta/soql_sosl/sforce_api_calls_soql_sosl_intro.htm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8077113"/>
      </p:ext>
    </p:extLst>
  </p:cSld>
  <p:clrMapOvr>
    <a:masterClrMapping/>
  </p:clrMapOvr>
  <p:transition spd="med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                                    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571503" y="1081137"/>
            <a:ext cx="11046141" cy="923330"/>
          </a:xfrm>
        </p:spPr>
        <p:txBody>
          <a:bodyPr/>
          <a:lstStyle/>
          <a:p>
            <a:pPr marL="76200" indent="0" algn="ctr">
              <a:buNone/>
            </a:pPr>
            <a:r>
              <a:rPr lang="pt-BR" sz="60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3734022039"/>
      </p:ext>
    </p:extLst>
  </p:cSld>
  <p:clrMapOvr>
    <a:masterClrMapping/>
  </p:clrMapOvr>
  <p:transition spd="med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3"/>
          <p:cNvSpPr txBox="1">
            <a:spLocks noGrp="1"/>
          </p:cNvSpPr>
          <p:nvPr>
            <p:ph type="ctrTitle" idx="4294967295"/>
          </p:nvPr>
        </p:nvSpPr>
        <p:spPr>
          <a:xfrm>
            <a:off x="2002630" y="158481"/>
            <a:ext cx="8183563" cy="925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bg1"/>
                </a:solidFill>
              </a:rPr>
              <a:t>Custom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Lookup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95754" y="1711355"/>
            <a:ext cx="316756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solidFill>
                  <a:schemeClr val="bg1"/>
                </a:solidFill>
                <a:latin typeface="+mn-lt"/>
              </a:rPr>
              <a:t>Pesquisa personalizada reutilizável no componente </a:t>
            </a:r>
            <a:r>
              <a:rPr lang="pt-BR" sz="1800" dirty="0" err="1">
                <a:solidFill>
                  <a:schemeClr val="bg1"/>
                </a:solidFill>
                <a:latin typeface="+mn-lt"/>
              </a:rPr>
              <a:t>lightning</a:t>
            </a:r>
            <a:r>
              <a:rPr lang="pt-BR" sz="1800" dirty="0">
                <a:solidFill>
                  <a:schemeClr val="bg1"/>
                </a:solidFill>
                <a:latin typeface="+mn-lt"/>
              </a:rPr>
              <a:t>.	</a:t>
            </a:r>
          </a:p>
          <a:p>
            <a:endParaRPr lang="pt-BR" sz="18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+mn-lt"/>
              </a:rPr>
              <a:t>Utilizável em Objetos Standard e </a:t>
            </a:r>
            <a:r>
              <a:rPr lang="pt-BR" sz="1800" dirty="0" err="1">
                <a:solidFill>
                  <a:schemeClr val="bg1"/>
                </a:solidFill>
                <a:latin typeface="+mn-lt"/>
              </a:rPr>
              <a:t>Custom</a:t>
            </a:r>
            <a:r>
              <a:rPr lang="pt-BR" sz="1800" dirty="0">
                <a:solidFill>
                  <a:schemeClr val="bg1"/>
                </a:solidFill>
                <a:latin typeface="+mn-lt"/>
              </a:rPr>
              <a:t>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+mn-lt"/>
              </a:rPr>
              <a:t>Capacidade de definir o ícone do Objeto.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pt-BR" sz="180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bg1"/>
                </a:solidFill>
                <a:latin typeface="+mn-lt"/>
              </a:rPr>
              <a:t>Possibilidade de usar como </a:t>
            </a:r>
            <a:r>
              <a:rPr lang="pt-BR" sz="1800" dirty="0" err="1">
                <a:solidFill>
                  <a:schemeClr val="bg1"/>
                </a:solidFill>
                <a:latin typeface="+mn-lt"/>
              </a:rPr>
              <a:t>Multi</a:t>
            </a:r>
            <a:r>
              <a:rPr lang="pt-BR" sz="1800" dirty="0">
                <a:solidFill>
                  <a:schemeClr val="bg1"/>
                </a:solidFill>
                <a:latin typeface="+mn-lt"/>
              </a:rPr>
              <a:t> Seleção ou Seleção Única.</a:t>
            </a:r>
          </a:p>
          <a:p>
            <a:endParaRPr lang="pt-BR" sz="1200" dirty="0">
              <a:solidFill>
                <a:schemeClr val="bg1"/>
              </a:solidFill>
            </a:endParaRPr>
          </a:p>
          <a:p>
            <a:endParaRPr lang="pt-BR" sz="12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DC9AEE-1438-441A-B275-558FF7CF3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596" y="2039617"/>
            <a:ext cx="8443860" cy="2778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83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7D59687-073E-4CB0-9DB7-E9421F470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033" y="2169777"/>
            <a:ext cx="8552736" cy="2575487"/>
          </a:xfrm>
        </p:spPr>
        <p:txBody>
          <a:bodyPr/>
          <a:lstStyle/>
          <a:p>
            <a:r>
              <a:rPr lang="pt-BR" sz="1600" dirty="0"/>
              <a:t>Use SOQL quando: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600" dirty="0"/>
              <a:t>Você sabe em quais objetos ou campos os dados residem.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600" dirty="0"/>
              <a:t>Você quer: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Recuperar dados de um único objeto ou de vários objetos relacionados um ao outro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Conte o número de registros que atendem aos critérios especificados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Classificar resultados como parte da consulta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Recuperar dados de campos de número, data ou </a:t>
            </a:r>
            <a:r>
              <a:rPr lang="pt-BR" sz="1600" dirty="0" err="1"/>
              <a:t>checkbox</a:t>
            </a:r>
            <a:endParaRPr lang="pt-BR" sz="1600" dirty="0"/>
          </a:p>
          <a:p>
            <a:pPr marL="228600" indent="0"/>
            <a:r>
              <a:rPr lang="pt-BR" sz="1600" dirty="0"/>
              <a:t>Use SOSL quando: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600" dirty="0"/>
              <a:t>Você não sabe em qual objeto ou campo os dados residem e deseja encontrá-los da maneira mais eficiente possível.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1600" dirty="0"/>
              <a:t>Você quer: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Recupere vários objetos e campos com eficiência, e os objetos podem ou não estar relacionados um ao outro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Recupere dados para uma divisão específica de uma organização usando o recurso divisões e você deseja encontrá-los da maneira mais eficiente caminho possível</a:t>
            </a:r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971550" lvl="1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5143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54" name="Google Shape;954;p3"/>
          <p:cNvSpPr txBox="1">
            <a:spLocks noGrp="1"/>
          </p:cNvSpPr>
          <p:nvPr>
            <p:ph type="ctrTitle"/>
          </p:nvPr>
        </p:nvSpPr>
        <p:spPr>
          <a:xfrm>
            <a:off x="462503" y="396568"/>
            <a:ext cx="11065468" cy="824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SOQL e SOSL</a:t>
            </a:r>
            <a:endParaRPr b="1" dirty="0"/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3C977AC1-6AD9-4C44-ABB0-7CE14B1915D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62503" y="1572957"/>
            <a:ext cx="11065468" cy="529086"/>
          </a:xfrm>
        </p:spPr>
        <p:txBody>
          <a:bodyPr/>
          <a:lstStyle/>
          <a:p>
            <a:r>
              <a:rPr lang="pt-BR" dirty="0"/>
              <a:t>Diferença entre a forma de pesquisa de dados</a:t>
            </a:r>
            <a:endParaRPr lang="en-US" dirty="0"/>
          </a:p>
        </p:txBody>
      </p:sp>
      <p:sp>
        <p:nvSpPr>
          <p:cNvPr id="956" name="Google Shape;956;p3"/>
          <p:cNvSpPr txBox="1"/>
          <p:nvPr/>
        </p:nvSpPr>
        <p:spPr>
          <a:xfrm>
            <a:off x="478172" y="148407"/>
            <a:ext cx="10161313" cy="10763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Wingdings" panose="05000000000000000000" pitchFamily="2" charset="2"/>
              <a:buChar char="Ø"/>
            </a:pPr>
            <a:endParaRPr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E152E948-7EF3-4CBA-8FF4-5B5CEA60D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28" y="904263"/>
            <a:ext cx="6744858" cy="2291942"/>
          </a:xfrm>
          <a:prstGeom prst="rect">
            <a:avLst/>
          </a:prstGeom>
        </p:spPr>
      </p:pic>
      <p:sp>
        <p:nvSpPr>
          <p:cNvPr id="8" name="Google Shape;954;p3">
            <a:extLst>
              <a:ext uri="{FF2B5EF4-FFF2-40B4-BE49-F238E27FC236}">
                <a16:creationId xmlns:a16="http://schemas.microsoft.com/office/drawing/2014/main" id="{4B074D58-63C6-426D-95CC-9C30E4133528}"/>
              </a:ext>
            </a:extLst>
          </p:cNvPr>
          <p:cNvSpPr txBox="1">
            <a:spLocks/>
          </p:cNvSpPr>
          <p:nvPr/>
        </p:nvSpPr>
        <p:spPr>
          <a:xfrm>
            <a:off x="2002630" y="158482"/>
            <a:ext cx="8183563" cy="53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 err="1">
                <a:solidFill>
                  <a:schemeClr val="bg1"/>
                </a:solidFill>
              </a:rPr>
              <a:t>Lookup</a:t>
            </a:r>
            <a:r>
              <a:rPr lang="pt-BR" b="1" dirty="0">
                <a:solidFill>
                  <a:schemeClr val="bg1"/>
                </a:solidFill>
              </a:rPr>
              <a:t> em SOQL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EB658D7-E093-4D21-A532-847069A19649}"/>
              </a:ext>
            </a:extLst>
          </p:cNvPr>
          <p:cNvSpPr txBox="1"/>
          <p:nvPr/>
        </p:nvSpPr>
        <p:spPr>
          <a:xfrm>
            <a:off x="204811" y="3305263"/>
            <a:ext cx="316756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+mn-lt"/>
              </a:rPr>
              <a:t>Propriedades	</a:t>
            </a:r>
          </a:p>
          <a:p>
            <a:endParaRPr lang="pt-BR" sz="1200" dirty="0">
              <a:solidFill>
                <a:schemeClr val="bg1"/>
              </a:solidFill>
              <a:latin typeface="+mn-lt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objectAPIName</a:t>
            </a:r>
            <a:r>
              <a:rPr lang="pt-BR" sz="1200" dirty="0">
                <a:solidFill>
                  <a:schemeClr val="bg1"/>
                </a:solidFill>
              </a:rPr>
              <a:t> : Nome da API do Objeto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Label</a:t>
            </a:r>
            <a:r>
              <a:rPr lang="pt-BR" sz="1200" dirty="0">
                <a:solidFill>
                  <a:schemeClr val="bg1"/>
                </a:solidFill>
              </a:rPr>
              <a:t>: Texto exibido acima do campo de pesquisa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returnFields:Lista</a:t>
            </a:r>
            <a:r>
              <a:rPr lang="pt-BR" sz="1200" dirty="0">
                <a:solidFill>
                  <a:schemeClr val="bg1"/>
                </a:solidFill>
              </a:rPr>
              <a:t> de campos a serem mostrados no resultado. Default </a:t>
            </a:r>
            <a:r>
              <a:rPr lang="pt-BR" sz="1200" dirty="0" err="1">
                <a:solidFill>
                  <a:schemeClr val="bg1"/>
                </a:solidFill>
              </a:rPr>
              <a:t>Name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queryFields</a:t>
            </a:r>
            <a:r>
              <a:rPr lang="pt-BR" sz="1200" dirty="0">
                <a:solidFill>
                  <a:schemeClr val="bg1"/>
                </a:solidFill>
              </a:rPr>
              <a:t>: lista de campos usados como condição de busca de dados. Default </a:t>
            </a:r>
            <a:r>
              <a:rPr lang="pt-BR" sz="1200" dirty="0" err="1">
                <a:solidFill>
                  <a:schemeClr val="bg1"/>
                </a:solidFill>
              </a:rPr>
              <a:t>Name</a:t>
            </a:r>
            <a:r>
              <a:rPr lang="pt-BR" sz="1200" dirty="0">
                <a:solidFill>
                  <a:schemeClr val="bg1"/>
                </a:solidFill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maxResults:máximo</a:t>
            </a:r>
            <a:r>
              <a:rPr lang="pt-BR" sz="1200" dirty="0">
                <a:solidFill>
                  <a:schemeClr val="bg1"/>
                </a:solidFill>
              </a:rPr>
              <a:t> de registros a serem exibidos. Default 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 err="1">
                <a:solidFill>
                  <a:schemeClr val="bg1"/>
                </a:solidFill>
              </a:rPr>
              <a:t>showAddNew</a:t>
            </a:r>
            <a:r>
              <a:rPr lang="pt-BR" sz="1200" dirty="0">
                <a:solidFill>
                  <a:schemeClr val="bg1"/>
                </a:solidFill>
              </a:rPr>
              <a:t>: permite criar um registro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bg1"/>
              </a:solidFill>
            </a:endParaRPr>
          </a:p>
          <a:p>
            <a:endParaRPr lang="pt-BR" sz="12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98CA35F5-391C-4A9C-8873-AF45627A53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6267"/>
            <a:ext cx="60914" cy="184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</a:t>
            </a:r>
            <a:r>
              <a:rPr kumimoji="0" lang="en-US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1265002-14DA-45F4-85EE-7A7BDD77F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7801" y="2373516"/>
            <a:ext cx="7996214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578955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954;p3">
            <a:extLst>
              <a:ext uri="{FF2B5EF4-FFF2-40B4-BE49-F238E27FC236}">
                <a16:creationId xmlns:a16="http://schemas.microsoft.com/office/drawing/2014/main" id="{4B074D58-63C6-426D-95CC-9C30E4133528}"/>
              </a:ext>
            </a:extLst>
          </p:cNvPr>
          <p:cNvSpPr txBox="1">
            <a:spLocks/>
          </p:cNvSpPr>
          <p:nvPr/>
        </p:nvSpPr>
        <p:spPr>
          <a:xfrm>
            <a:off x="2002630" y="158482"/>
            <a:ext cx="8183563" cy="539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b="1" dirty="0">
                <a:solidFill>
                  <a:schemeClr val="bg1"/>
                </a:solidFill>
              </a:rPr>
              <a:t>Deployment </a:t>
            </a:r>
            <a:r>
              <a:rPr lang="pt-BR" b="1" dirty="0" err="1">
                <a:solidFill>
                  <a:schemeClr val="bg1"/>
                </a:solidFill>
              </a:rPr>
              <a:t>plan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b="1" dirty="0" err="1">
                <a:solidFill>
                  <a:schemeClr val="bg1"/>
                </a:solidFill>
              </a:rPr>
              <a:t>Lookup</a:t>
            </a:r>
            <a:r>
              <a:rPr lang="pt-BR" b="1" dirty="0">
                <a:solidFill>
                  <a:schemeClr val="bg1"/>
                </a:solidFill>
              </a:rPr>
              <a:t> em SOSL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56C35D8A-D2F8-4BC7-ACB9-519C8FA321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3074566"/>
              </p:ext>
            </p:extLst>
          </p:nvPr>
        </p:nvGraphicFramePr>
        <p:xfrm>
          <a:off x="1023455" y="1468072"/>
          <a:ext cx="10259736" cy="368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9912">
                  <a:extLst>
                    <a:ext uri="{9D8B030D-6E8A-4147-A177-3AD203B41FA5}">
                      <a16:colId xmlns:a16="http://schemas.microsoft.com/office/drawing/2014/main" val="4145893293"/>
                    </a:ext>
                  </a:extLst>
                </a:gridCol>
                <a:gridCol w="3419912">
                  <a:extLst>
                    <a:ext uri="{9D8B030D-6E8A-4147-A177-3AD203B41FA5}">
                      <a16:colId xmlns:a16="http://schemas.microsoft.com/office/drawing/2014/main" val="3211316039"/>
                    </a:ext>
                  </a:extLst>
                </a:gridCol>
                <a:gridCol w="3419912">
                  <a:extLst>
                    <a:ext uri="{9D8B030D-6E8A-4147-A177-3AD203B41FA5}">
                      <a16:colId xmlns:a16="http://schemas.microsoft.com/office/drawing/2014/main" val="540860939"/>
                    </a:ext>
                  </a:extLst>
                </a:gridCol>
              </a:tblGrid>
              <a:tr h="619644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Descrição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900715"/>
                  </a:ext>
                </a:extLst>
              </a:tr>
              <a:tr h="1222311">
                <a:tc>
                  <a:txBody>
                    <a:bodyPr/>
                    <a:lstStyle/>
                    <a:p>
                      <a:r>
                        <a:rPr lang="en-US" dirty="0" err="1"/>
                        <a:t>LookupfieldController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Apex </a:t>
                      </a:r>
                      <a:r>
                        <a:rPr lang="pt-BR" dirty="0" err="1"/>
                        <a:t>Class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Controlador do componente que realiza a busca dos registros na base.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404220"/>
                  </a:ext>
                </a:extLst>
              </a:tr>
              <a:tr h="619644">
                <a:tc>
                  <a:txBody>
                    <a:bodyPr/>
                    <a:lstStyle/>
                    <a:p>
                      <a:r>
                        <a:rPr lang="en-US" dirty="0" err="1"/>
                        <a:t>LookupField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err="1"/>
                        <a:t>Component</a:t>
                      </a:r>
                      <a:r>
                        <a:rPr lang="pt-BR" dirty="0"/>
                        <a:t> com o campo de pesquisa e o retorno do resultado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1109042"/>
                  </a:ext>
                </a:extLst>
              </a:tr>
              <a:tr h="1222311">
                <a:tc>
                  <a:txBody>
                    <a:bodyPr/>
                    <a:lstStyle/>
                    <a:p>
                      <a:r>
                        <a:rPr lang="en-US" dirty="0" err="1"/>
                        <a:t>selectedsObjectRecordEvent</a:t>
                      </a:r>
                      <a:r>
                        <a:rPr 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Event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dirty="0"/>
                        <a:t>Evento para uso de comunicação entre componentes.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942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6349941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"/>
          <p:cNvSpPr txBox="1">
            <a:spLocks noGrp="1"/>
          </p:cNvSpPr>
          <p:nvPr>
            <p:ph type="title"/>
          </p:nvPr>
        </p:nvSpPr>
        <p:spPr>
          <a:xfrm>
            <a:off x="571500" y="317640"/>
            <a:ext cx="11045952" cy="73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b="1" dirty="0"/>
            </a:br>
            <a:br>
              <a:rPr lang="pt-BR" b="1" dirty="0"/>
            </a:br>
            <a:endParaRPr b="1" dirty="0"/>
          </a:p>
        </p:txBody>
      </p:sp>
      <p:sp>
        <p:nvSpPr>
          <p:cNvPr id="963" name="Google Shape;963;p4"/>
          <p:cNvSpPr/>
          <p:nvPr/>
        </p:nvSpPr>
        <p:spPr>
          <a:xfrm>
            <a:off x="572886" y="1053622"/>
            <a:ext cx="11044566" cy="47049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819" y="740"/>
                </a:lnTo>
                <a:lnTo>
                  <a:pt x="185" y="740"/>
                </a:lnTo>
                <a:cubicBezTo>
                  <a:pt x="83" y="740"/>
                  <a:pt x="0" y="921"/>
                  <a:pt x="0" y="1143"/>
                </a:cubicBezTo>
                <a:lnTo>
                  <a:pt x="0" y="21197"/>
                </a:lnTo>
                <a:cubicBezTo>
                  <a:pt x="0" y="21420"/>
                  <a:pt x="83" y="21600"/>
                  <a:pt x="185" y="21600"/>
                </a:cubicBezTo>
                <a:lnTo>
                  <a:pt x="21416" y="21600"/>
                </a:lnTo>
                <a:cubicBezTo>
                  <a:pt x="21518" y="21600"/>
                  <a:pt x="21600" y="21420"/>
                  <a:pt x="21600" y="21197"/>
                </a:cubicBezTo>
                <a:lnTo>
                  <a:pt x="21600" y="1143"/>
                </a:lnTo>
                <a:cubicBezTo>
                  <a:pt x="21600" y="921"/>
                  <a:pt x="21518" y="740"/>
                  <a:pt x="21416" y="740"/>
                </a:cubicBezTo>
                <a:lnTo>
                  <a:pt x="1448" y="740"/>
                </a:lnTo>
                <a:lnTo>
                  <a:pt x="1133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16675" tIns="316675" rIns="316675" bIns="316675" anchor="t" anchorCtr="0">
            <a:noAutofit/>
          </a:bodyPr>
          <a:lstStyle/>
          <a:p>
            <a:pPr marL="25336" marR="0" lvl="0" indent="0" algn="l" rtl="0">
              <a:lnSpc>
                <a:spcPct val="149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"/>
          <p:cNvSpPr txBox="1"/>
          <p:nvPr/>
        </p:nvSpPr>
        <p:spPr>
          <a:xfrm>
            <a:off x="770526" y="1162480"/>
            <a:ext cx="10647900" cy="337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830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Char char="⮚"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endParaRPr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770526" y="377854"/>
            <a:ext cx="990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Deployment </a:t>
            </a:r>
            <a:r>
              <a:rPr lang="pt-BR" sz="2400" dirty="0" err="1">
                <a:solidFill>
                  <a:schemeClr val="bg2">
                    <a:lumMod val="60000"/>
                    <a:lumOff val="40000"/>
                  </a:schemeClr>
                </a:solidFill>
              </a:rPr>
              <a:t>Plan</a:t>
            </a:r>
            <a:endParaRPr lang="pt-BR" sz="2400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770526" y="1296537"/>
            <a:ext cx="1084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3035328"/>
              </p:ext>
            </p:extLst>
          </p:nvPr>
        </p:nvGraphicFramePr>
        <p:xfrm>
          <a:off x="571501" y="1296539"/>
          <a:ext cx="10846926" cy="47078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156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15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156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6922">
                <a:tc>
                  <a:txBody>
                    <a:bodyPr/>
                    <a:lstStyle/>
                    <a:p>
                      <a:r>
                        <a:rPr lang="pt-BR" dirty="0"/>
                        <a:t>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Tipo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Uso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6922">
                <a:tc>
                  <a:txBody>
                    <a:bodyPr/>
                    <a:lstStyle/>
                    <a:p>
                      <a:r>
                        <a:rPr lang="pt-BR" sz="1400" dirty="0" err="1"/>
                        <a:t>CustomMultiLookup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Apex </a:t>
                      </a:r>
                      <a:r>
                        <a:rPr lang="pt-BR" dirty="0" err="1"/>
                        <a:t>Class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Controlador</a:t>
                      </a:r>
                      <a:r>
                        <a:rPr lang="pt-BR" baseline="0" dirty="0"/>
                        <a:t> do componente que realiza a busca dos registros na base.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6922">
                <a:tc>
                  <a:txBody>
                    <a:bodyPr/>
                    <a:lstStyle/>
                    <a:p>
                      <a:r>
                        <a:rPr lang="pt-BR" dirty="0" err="1"/>
                        <a:t>SelectSObjectRecordByEvent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Event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Evento para uso de comunicação entre componentes.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6922">
                <a:tc>
                  <a:txBody>
                    <a:bodyPr/>
                    <a:lstStyle/>
                    <a:p>
                      <a:r>
                        <a:rPr lang="pt-BR" dirty="0" err="1"/>
                        <a:t>CustomMultiLookup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Componente</a:t>
                      </a:r>
                      <a:r>
                        <a:rPr lang="pt-BR" baseline="0" dirty="0"/>
                        <a:t> responsável por realizar a busca na base e fazer a chamada do </a:t>
                      </a:r>
                      <a:r>
                        <a:rPr lang="pt-BR" baseline="0" dirty="0" err="1"/>
                        <a:t>CustomMultiLookupResult</a:t>
                      </a:r>
                      <a:r>
                        <a:rPr lang="pt-BR" baseline="0" dirty="0"/>
                        <a:t>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7371">
                <a:tc>
                  <a:txBody>
                    <a:bodyPr/>
                    <a:lstStyle/>
                    <a:p>
                      <a:r>
                        <a:rPr lang="pt-BR" dirty="0" err="1"/>
                        <a:t>CustomMultiLookupResult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Componente responsável</a:t>
                      </a:r>
                      <a:r>
                        <a:rPr lang="pt-BR" baseline="0" dirty="0"/>
                        <a:t> por comunicação a ação de seleção do registro e passar para o </a:t>
                      </a:r>
                      <a:r>
                        <a:rPr lang="pt-BR" baseline="0" dirty="0" err="1"/>
                        <a:t>CustomMultiLookup</a:t>
                      </a:r>
                      <a:r>
                        <a:rPr lang="pt-BR" baseline="0" dirty="0"/>
                        <a:t>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7371">
                <a:tc>
                  <a:txBody>
                    <a:bodyPr/>
                    <a:lstStyle/>
                    <a:p>
                      <a:r>
                        <a:rPr lang="pt-BR" dirty="0" err="1"/>
                        <a:t>SObjectAndFieldName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Lightning</a:t>
                      </a:r>
                      <a:r>
                        <a:rPr lang="pt-BR" dirty="0"/>
                        <a:t> </a:t>
                      </a:r>
                      <a:r>
                        <a:rPr lang="pt-BR" dirty="0" err="1"/>
                        <a:t>Component</a:t>
                      </a:r>
                      <a:endParaRPr lang="pt-BR" dirty="0"/>
                    </a:p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Componente recebe um registro e a lista de campos do objeto para disparar</a:t>
                      </a:r>
                      <a:r>
                        <a:rPr lang="pt-BR" baseline="0" dirty="0"/>
                        <a:t> a função que organiza os valores na ordem com a lista de campos. Usado para montar a tabela.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4378" y="141668"/>
            <a:ext cx="11045952" cy="551346"/>
          </a:xfrm>
        </p:spPr>
        <p:txBody>
          <a:bodyPr/>
          <a:lstStyle/>
          <a:p>
            <a:r>
              <a:rPr lang="pt-BR" dirty="0"/>
              <a:t>				   Exemplo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4078"/>
            <a:ext cx="12179521" cy="963231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07" y="2238373"/>
            <a:ext cx="11514905" cy="3049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543096"/>
      </p:ext>
    </p:extLst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1436" y="72541"/>
            <a:ext cx="11045952" cy="551346"/>
          </a:xfrm>
        </p:spPr>
        <p:txBody>
          <a:bodyPr/>
          <a:lstStyle/>
          <a:p>
            <a:r>
              <a:rPr lang="pt-BR" dirty="0"/>
              <a:t>				   Exemplo tabela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012" y="623887"/>
            <a:ext cx="109728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71203"/>
      </p:ext>
    </p:extLst>
  </p:cSld>
  <p:clrMapOvr>
    <a:masterClrMapping/>
  </p:clrMapOvr>
  <p:transition spd="med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4"/>
          <p:cNvSpPr txBox="1">
            <a:spLocks noGrp="1"/>
          </p:cNvSpPr>
          <p:nvPr>
            <p:ph type="title"/>
          </p:nvPr>
        </p:nvSpPr>
        <p:spPr>
          <a:xfrm>
            <a:off x="571500" y="317640"/>
            <a:ext cx="11045952" cy="735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pt-BR" b="1" dirty="0"/>
            </a:br>
            <a:br>
              <a:rPr lang="pt-BR" b="1" dirty="0"/>
            </a:br>
            <a:endParaRPr b="1" dirty="0"/>
          </a:p>
        </p:txBody>
      </p:sp>
      <p:sp>
        <p:nvSpPr>
          <p:cNvPr id="963" name="Google Shape;963;p4"/>
          <p:cNvSpPr/>
          <p:nvPr/>
        </p:nvSpPr>
        <p:spPr>
          <a:xfrm>
            <a:off x="572886" y="1053622"/>
            <a:ext cx="11044566" cy="470492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133" y="0"/>
                </a:moveTo>
                <a:lnTo>
                  <a:pt x="819" y="740"/>
                </a:lnTo>
                <a:lnTo>
                  <a:pt x="185" y="740"/>
                </a:lnTo>
                <a:cubicBezTo>
                  <a:pt x="83" y="740"/>
                  <a:pt x="0" y="921"/>
                  <a:pt x="0" y="1143"/>
                </a:cubicBezTo>
                <a:lnTo>
                  <a:pt x="0" y="21197"/>
                </a:lnTo>
                <a:cubicBezTo>
                  <a:pt x="0" y="21420"/>
                  <a:pt x="83" y="21600"/>
                  <a:pt x="185" y="21600"/>
                </a:cubicBezTo>
                <a:lnTo>
                  <a:pt x="21416" y="21600"/>
                </a:lnTo>
                <a:cubicBezTo>
                  <a:pt x="21518" y="21600"/>
                  <a:pt x="21600" y="21420"/>
                  <a:pt x="21600" y="21197"/>
                </a:cubicBezTo>
                <a:lnTo>
                  <a:pt x="21600" y="1143"/>
                </a:lnTo>
                <a:cubicBezTo>
                  <a:pt x="21600" y="921"/>
                  <a:pt x="21518" y="740"/>
                  <a:pt x="21416" y="740"/>
                </a:cubicBezTo>
                <a:lnTo>
                  <a:pt x="1448" y="740"/>
                </a:lnTo>
                <a:lnTo>
                  <a:pt x="1133" y="0"/>
                </a:lnTo>
                <a:close/>
              </a:path>
            </a:pathLst>
          </a:custGeom>
          <a:solidFill>
            <a:schemeClr val="lt2">
              <a:alpha val="49803"/>
            </a:schemeClr>
          </a:solidFill>
          <a:ln w="12700" cap="flat" cmpd="sng">
            <a:solidFill>
              <a:srgbClr val="FFFFFF"/>
            </a:solidFill>
            <a:prstDash val="solid"/>
            <a:miter lim="400000"/>
            <a:headEnd type="none" w="sm" len="sm"/>
            <a:tailEnd type="none" w="sm" len="sm"/>
          </a:ln>
        </p:spPr>
        <p:txBody>
          <a:bodyPr spcFirstLastPara="1" wrap="square" lIns="316675" tIns="316675" rIns="316675" bIns="316675" anchor="t" anchorCtr="0">
            <a:noAutofit/>
          </a:bodyPr>
          <a:lstStyle/>
          <a:p>
            <a:pPr marL="25336" marR="0" lvl="0" indent="0" algn="l" rtl="0">
              <a:lnSpc>
                <a:spcPct val="14988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4"/>
          <p:cNvSpPr txBox="1"/>
          <p:nvPr/>
        </p:nvSpPr>
        <p:spPr>
          <a:xfrm>
            <a:off x="770525" y="1296537"/>
            <a:ext cx="10647900" cy="3377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6830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SzPts val="2400"/>
              <a:buChar char="⮚"/>
            </a:pPr>
            <a:endParaRPr sz="2400" dirty="0"/>
          </a:p>
          <a:p>
            <a:pPr marL="0" marR="0" lvl="0" indent="0" algn="just" rtl="0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endParaRPr sz="24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770525" y="121909"/>
            <a:ext cx="9908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Parâmetros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770526" y="1296537"/>
            <a:ext cx="108469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133952"/>
              </p:ext>
            </p:extLst>
          </p:nvPr>
        </p:nvGraphicFramePr>
        <p:xfrm>
          <a:off x="571500" y="666166"/>
          <a:ext cx="11045952" cy="5258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419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0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73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7035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Nome Parâmetro</a:t>
                      </a:r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Tipo</a:t>
                      </a:r>
                      <a:r>
                        <a:rPr lang="pt-BR" sz="1400" baseline="0" dirty="0"/>
                        <a:t> 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Descrição</a:t>
                      </a:r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080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lstFieldsName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List</a:t>
                      </a:r>
                      <a:r>
                        <a:rPr lang="pt-BR" sz="1400" baseline="0" dirty="0"/>
                        <a:t> </a:t>
                      </a:r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Deve ser preenchido com pelo menos o</a:t>
                      </a:r>
                      <a:r>
                        <a:rPr lang="pt-BR" sz="1400" baseline="0" dirty="0"/>
                        <a:t> mesmo campo que vai ser usado para a busca no parâmetro </a:t>
                      </a:r>
                      <a:r>
                        <a:rPr lang="pt-BR" sz="1400" baseline="0" dirty="0" err="1"/>
                        <a:t>aFieldSearch</a:t>
                      </a:r>
                      <a:endParaRPr lang="pt-BR" sz="1400" baseline="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objectAPIName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/>
                        <a:t>Nome do objeto podendo ser standard</a:t>
                      </a:r>
                      <a:r>
                        <a:rPr lang="pt-BR" sz="1400" baseline="0" dirty="0"/>
                        <a:t> ou </a:t>
                      </a:r>
                      <a:r>
                        <a:rPr lang="pt-BR" sz="1400" baseline="0" dirty="0" err="1"/>
                        <a:t>custom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  <a:p>
                      <a:pPr algn="ctr"/>
                      <a:endParaRPr lang="pt-BR" sz="1400" baseline="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551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IconName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aseline="0" dirty="0"/>
                        <a:t>Recebe o parâmetro a ser mostrado na busca dos registros.</a:t>
                      </a:r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1080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listSelectedRecords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List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aseline="0" dirty="0"/>
                        <a:t>Recebe registros selecionados com resultado em </a:t>
                      </a:r>
                      <a:r>
                        <a:rPr lang="pt-BR" sz="1400" b="1" baseline="0" dirty="0" err="1"/>
                        <a:t>Wrapper</a:t>
                      </a:r>
                      <a:r>
                        <a:rPr lang="pt-BR" sz="1400" baseline="0" dirty="0"/>
                        <a:t>.</a:t>
                      </a:r>
                    </a:p>
                    <a:p>
                      <a:pPr algn="ctr"/>
                      <a:endParaRPr lang="pt-BR" sz="1400" baseline="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01608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listSelectedRecordsTable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List</a:t>
                      </a:r>
                      <a:r>
                        <a:rPr lang="pt-BR" sz="1400" dirty="0"/>
                        <a:t> </a:t>
                      </a:r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aseline="0" dirty="0"/>
                        <a:t>Recebe registros selecionados com resultado com o campos passados no parâmetro </a:t>
                      </a:r>
                      <a:r>
                        <a:rPr lang="pt-BR" sz="1400" b="1" baseline="0" dirty="0" err="1"/>
                        <a:t>lstFieldsName</a:t>
                      </a:r>
                      <a:endParaRPr lang="pt-BR" sz="1400" b="1" baseline="0" dirty="0"/>
                    </a:p>
                    <a:p>
                      <a:pPr algn="ctr"/>
                      <a:endParaRPr lang="pt-BR" sz="1400" baseline="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551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label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aseline="0" dirty="0"/>
                        <a:t>Recebe o nome que será exibido acima do campo de pesquisa.</a:t>
                      </a:r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551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aFieldSearch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recebe qual campo será utilizado para fazer a busca</a:t>
                      </a:r>
                      <a:r>
                        <a:rPr lang="pt-BR" sz="1400" baseline="0" dirty="0"/>
                        <a:t>.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aWhereAux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String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Parâmetro auxiliar para adicionar condições na query caso seja necessário.</a:t>
                      </a:r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lMulti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dirty="0" err="1"/>
                        <a:t>Boolean</a:t>
                      </a:r>
                      <a:endParaRPr lang="pt-BR" sz="1400" dirty="0"/>
                    </a:p>
                    <a:p>
                      <a:pPr algn="ctr"/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Define </a:t>
                      </a:r>
                      <a:r>
                        <a:rPr lang="pt-BR" sz="1400" baseline="0" dirty="0"/>
                        <a:t>se o campo é </a:t>
                      </a:r>
                      <a:r>
                        <a:rPr lang="pt-BR" sz="1400" baseline="0" dirty="0" err="1"/>
                        <a:t>Multi</a:t>
                      </a:r>
                      <a:r>
                        <a:rPr lang="pt-BR" sz="1400" baseline="0" dirty="0"/>
                        <a:t> seleção ou Única.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09976">
                <a:tc>
                  <a:txBody>
                    <a:bodyPr/>
                    <a:lstStyle/>
                    <a:p>
                      <a:pPr algn="ctr"/>
                      <a:r>
                        <a:rPr lang="pt-BR" sz="1400" b="0" i="0" u="none" strike="noStrike" cap="none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showPillResult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 err="1"/>
                        <a:t>Boolean</a:t>
                      </a:r>
                      <a:endParaRPr lang="pt-BR" sz="1400" dirty="0"/>
                    </a:p>
                  </a:txBody>
                  <a:tcPr marL="79074" marR="79074" marT="39537" marB="3953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Define se vai exibir os registros selecionados em um campo de somente leitura.</a:t>
                      </a:r>
                    </a:p>
                  </a:txBody>
                  <a:tcPr marL="79074" marR="79074" marT="39537" marB="3953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81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alesforce 2016 16x9">
  <a:themeElements>
    <a:clrScheme name="Salesforce Color Pallet - June 2015 2">
      <a:dk1>
        <a:srgbClr val="1C1C1C"/>
      </a:dk1>
      <a:lt1>
        <a:srgbClr val="FFFFFF"/>
      </a:lt1>
      <a:dk2>
        <a:srgbClr val="19325C"/>
      </a:dk2>
      <a:lt2>
        <a:srgbClr val="D0D9DE"/>
      </a:lt2>
      <a:accent1>
        <a:srgbClr val="00A1E0"/>
      </a:accent1>
      <a:accent2>
        <a:srgbClr val="7C868D"/>
      </a:accent2>
      <a:accent3>
        <a:srgbClr val="00B2A9"/>
      </a:accent3>
      <a:accent4>
        <a:srgbClr val="963CBD"/>
      </a:accent4>
      <a:accent5>
        <a:srgbClr val="ED8B00"/>
      </a:accent5>
      <a:accent6>
        <a:srgbClr val="FFC72C"/>
      </a:accent6>
      <a:hlink>
        <a:srgbClr val="001871"/>
      </a:hlink>
      <a:folHlink>
        <a:srgbClr val="963C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Salesforce 2014 Interim">
      <a:dk1>
        <a:srgbClr val="262626"/>
      </a:dk1>
      <a:lt1>
        <a:srgbClr val="FFFFFF"/>
      </a:lt1>
      <a:dk2>
        <a:srgbClr val="003C4D"/>
      </a:dk2>
      <a:lt2>
        <a:srgbClr val="D9E0E2"/>
      </a:lt2>
      <a:accent1>
        <a:srgbClr val="00A1E0"/>
      </a:accent1>
      <a:accent2>
        <a:srgbClr val="7C868D"/>
      </a:accent2>
      <a:accent3>
        <a:srgbClr val="008675"/>
      </a:accent3>
      <a:accent4>
        <a:srgbClr val="5C068C"/>
      </a:accent4>
      <a:accent5>
        <a:srgbClr val="E98300"/>
      </a:accent5>
      <a:accent6>
        <a:srgbClr val="F1C300"/>
      </a:accent6>
      <a:hlink>
        <a:srgbClr val="0075A4"/>
      </a:hlink>
      <a:folHlink>
        <a:srgbClr val="9430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512</Words>
  <Application>Microsoft Office PowerPoint</Application>
  <PresentationFormat>Personalizar</PresentationFormat>
  <Paragraphs>124</Paragraphs>
  <Slides>13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9" baseType="lpstr">
      <vt:lpstr>-apple-system</vt:lpstr>
      <vt:lpstr>Arial</vt:lpstr>
      <vt:lpstr>Calibri</vt:lpstr>
      <vt:lpstr>Noto Sans Symbols</vt:lpstr>
      <vt:lpstr>Wingdings</vt:lpstr>
      <vt:lpstr>Salesforce 2016 16x9</vt:lpstr>
      <vt:lpstr>Custom Lookup</vt:lpstr>
      <vt:lpstr>Custom Lookup</vt:lpstr>
      <vt:lpstr>SOQL e SOSL</vt:lpstr>
      <vt:lpstr>Apresentação do PowerPoint</vt:lpstr>
      <vt:lpstr>Apresentação do PowerPoint</vt:lpstr>
      <vt:lpstr>  </vt:lpstr>
      <vt:lpstr>       Exemplo</vt:lpstr>
      <vt:lpstr>       Exemplo tabela</vt:lpstr>
      <vt:lpstr>  </vt:lpstr>
      <vt:lpstr>    </vt:lpstr>
      <vt:lpstr>                                      </vt:lpstr>
      <vt:lpstr>                                      </vt:lpstr>
      <vt:lpstr>                                   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LWC</dc:title>
  <dc:creator>Salesforce</dc:creator>
  <cp:lastModifiedBy>Marlin Dias</cp:lastModifiedBy>
  <cp:revision>73</cp:revision>
  <dcterms:created xsi:type="dcterms:W3CDTF">2014-09-29T18:28:17Z</dcterms:created>
  <dcterms:modified xsi:type="dcterms:W3CDTF">2020-02-14T18:18:17Z</dcterms:modified>
</cp:coreProperties>
</file>